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65"/>
  </p:notesMasterIdLst>
  <p:sldIdLst>
    <p:sldId id="270" r:id="rId5"/>
    <p:sldId id="332" r:id="rId6"/>
    <p:sldId id="370" r:id="rId7"/>
    <p:sldId id="341" r:id="rId8"/>
    <p:sldId id="342" r:id="rId9"/>
    <p:sldId id="340" r:id="rId10"/>
    <p:sldId id="294" r:id="rId11"/>
    <p:sldId id="344" r:id="rId12"/>
    <p:sldId id="330" r:id="rId13"/>
    <p:sldId id="285" r:id="rId14"/>
    <p:sldId id="286" r:id="rId15"/>
    <p:sldId id="287" r:id="rId16"/>
    <p:sldId id="288" r:id="rId17"/>
    <p:sldId id="358" r:id="rId18"/>
    <p:sldId id="289" r:id="rId19"/>
    <p:sldId id="291" r:id="rId20"/>
    <p:sldId id="290" r:id="rId21"/>
    <p:sldId id="295" r:id="rId22"/>
    <p:sldId id="345" r:id="rId23"/>
    <p:sldId id="369" r:id="rId24"/>
    <p:sldId id="361" r:id="rId25"/>
    <p:sldId id="346" r:id="rId26"/>
    <p:sldId id="347" r:id="rId27"/>
    <p:sldId id="348" r:id="rId28"/>
    <p:sldId id="349" r:id="rId29"/>
    <p:sldId id="362" r:id="rId30"/>
    <p:sldId id="363" r:id="rId31"/>
    <p:sldId id="350" r:id="rId32"/>
    <p:sldId id="364" r:id="rId33"/>
    <p:sldId id="351" r:id="rId34"/>
    <p:sldId id="365" r:id="rId35"/>
    <p:sldId id="352" r:id="rId36"/>
    <p:sldId id="366" r:id="rId37"/>
    <p:sldId id="353" r:id="rId38"/>
    <p:sldId id="354" r:id="rId39"/>
    <p:sldId id="283" r:id="rId40"/>
    <p:sldId id="355" r:id="rId41"/>
    <p:sldId id="328" r:id="rId42"/>
    <p:sldId id="296" r:id="rId43"/>
    <p:sldId id="297" r:id="rId44"/>
    <p:sldId id="299" r:id="rId45"/>
    <p:sldId id="359" r:id="rId46"/>
    <p:sldId id="360" r:id="rId47"/>
    <p:sldId id="368" r:id="rId48"/>
    <p:sldId id="367" r:id="rId49"/>
    <p:sldId id="279" r:id="rId50"/>
    <p:sldId id="335" r:id="rId51"/>
    <p:sldId id="301" r:id="rId52"/>
    <p:sldId id="333" r:id="rId53"/>
    <p:sldId id="302" r:id="rId54"/>
    <p:sldId id="303" r:id="rId55"/>
    <p:sldId id="338" r:id="rId56"/>
    <p:sldId id="337" r:id="rId57"/>
    <p:sldId id="304" r:id="rId58"/>
    <p:sldId id="356" r:id="rId59"/>
    <p:sldId id="305" r:id="rId60"/>
    <p:sldId id="306" r:id="rId61"/>
    <p:sldId id="357" r:id="rId62"/>
    <p:sldId id="307" r:id="rId63"/>
    <p:sldId id="331"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70B8"/>
    <a:srgbClr val="FB9240"/>
    <a:srgbClr val="AFD13D"/>
    <a:srgbClr val="2270B8"/>
    <a:srgbClr val="6D6D6D"/>
    <a:srgbClr val="404040"/>
    <a:srgbClr val="252525"/>
    <a:srgbClr val="399CDC"/>
    <a:srgbClr val="069BDB"/>
    <a:srgbClr val="047E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0709" autoAdjust="0"/>
  </p:normalViewPr>
  <p:slideViewPr>
    <p:cSldViewPr snapToGrid="0" snapToObjects="1">
      <p:cViewPr varScale="1">
        <p:scale>
          <a:sx n="57" d="100"/>
          <a:sy n="57" d="100"/>
        </p:scale>
        <p:origin x="26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leste Morales" userId="S::celeste@vancouverhumanesociety.bc.ca::598fb7e8-a355-449e-bead-2f5839c6bc83" providerId="AD" clId="Web-{78292FDA-F1A4-2D38-0123-B89B9590A9F6}"/>
    <pc:docChg chg="addSld delSld modSld">
      <pc:chgData name="Celeste Morales" userId="S::celeste@vancouverhumanesociety.bc.ca::598fb7e8-a355-449e-bead-2f5839c6bc83" providerId="AD" clId="Web-{78292FDA-F1A4-2D38-0123-B89B9590A9F6}" dt="2022-06-28T00:27:47.855" v="1016" actId="1076"/>
      <pc:docMkLst>
        <pc:docMk/>
      </pc:docMkLst>
      <pc:sldChg chg="modNotes">
        <pc:chgData name="Celeste Morales" userId="S::celeste@vancouverhumanesociety.bc.ca::598fb7e8-a355-449e-bead-2f5839c6bc83" providerId="AD" clId="Web-{78292FDA-F1A4-2D38-0123-B89B9590A9F6}" dt="2022-06-24T20:09:34.508" v="240"/>
        <pc:sldMkLst>
          <pc:docMk/>
          <pc:sldMk cId="692414325" sldId="279"/>
        </pc:sldMkLst>
      </pc:sldChg>
      <pc:sldChg chg="modNotes">
        <pc:chgData name="Celeste Morales" userId="S::celeste@vancouverhumanesociety.bc.ca::598fb7e8-a355-449e-bead-2f5839c6bc83" providerId="AD" clId="Web-{78292FDA-F1A4-2D38-0123-B89B9590A9F6}" dt="2022-06-24T20:01:58.468" v="115"/>
        <pc:sldMkLst>
          <pc:docMk/>
          <pc:sldMk cId="569451201" sldId="283"/>
        </pc:sldMkLst>
      </pc:sldChg>
      <pc:sldChg chg="addSp delSp modSp modNotes">
        <pc:chgData name="Celeste Morales" userId="S::celeste@vancouverhumanesociety.bc.ca::598fb7e8-a355-449e-bead-2f5839c6bc83" providerId="AD" clId="Web-{78292FDA-F1A4-2D38-0123-B89B9590A9F6}" dt="2022-06-28T00:20:33.555" v="957" actId="1076"/>
        <pc:sldMkLst>
          <pc:docMk/>
          <pc:sldMk cId="3901172011" sldId="296"/>
        </pc:sldMkLst>
        <pc:spChg chg="add del mod">
          <ac:chgData name="Celeste Morales" userId="S::celeste@vancouverhumanesociety.bc.ca::598fb7e8-a355-449e-bead-2f5839c6bc83" providerId="AD" clId="Web-{78292FDA-F1A4-2D38-0123-B89B9590A9F6}" dt="2022-06-28T00:20:17.195" v="954"/>
          <ac:spMkLst>
            <pc:docMk/>
            <pc:sldMk cId="3901172011" sldId="296"/>
            <ac:spMk id="6" creationId="{31416CA0-32F1-A016-63C3-AB8304C01A46}"/>
          </ac:spMkLst>
        </pc:spChg>
        <pc:picChg chg="del">
          <ac:chgData name="Celeste Morales" userId="S::celeste@vancouverhumanesociety.bc.ca::598fb7e8-a355-449e-bead-2f5839c6bc83" providerId="AD" clId="Web-{78292FDA-F1A4-2D38-0123-B89B9590A9F6}" dt="2022-06-28T00:20:13.961" v="953"/>
          <ac:picMkLst>
            <pc:docMk/>
            <pc:sldMk cId="3901172011" sldId="296"/>
            <ac:picMk id="5" creationId="{95B35228-E29A-6253-86F5-1AB180E566AA}"/>
          </ac:picMkLst>
        </pc:picChg>
        <pc:picChg chg="add mod ord">
          <ac:chgData name="Celeste Morales" userId="S::celeste@vancouverhumanesociety.bc.ca::598fb7e8-a355-449e-bead-2f5839c6bc83" providerId="AD" clId="Web-{78292FDA-F1A4-2D38-0123-B89B9590A9F6}" dt="2022-06-28T00:20:33.555" v="957" actId="1076"/>
          <ac:picMkLst>
            <pc:docMk/>
            <pc:sldMk cId="3901172011" sldId="296"/>
            <ac:picMk id="7" creationId="{D8094D8C-E979-3D89-01CC-36E3C2816DC4}"/>
          </ac:picMkLst>
        </pc:picChg>
      </pc:sldChg>
      <pc:sldChg chg="modNotes">
        <pc:chgData name="Celeste Morales" userId="S::celeste@vancouverhumanesociety.bc.ca::598fb7e8-a355-449e-bead-2f5839c6bc83" providerId="AD" clId="Web-{78292FDA-F1A4-2D38-0123-B89B9590A9F6}" dt="2022-06-24T20:04:10.388" v="150"/>
        <pc:sldMkLst>
          <pc:docMk/>
          <pc:sldMk cId="2884396363" sldId="297"/>
        </pc:sldMkLst>
      </pc:sldChg>
      <pc:sldChg chg="modNotes">
        <pc:chgData name="Celeste Morales" userId="S::celeste@vancouverhumanesociety.bc.ca::598fb7e8-a355-449e-bead-2f5839c6bc83" providerId="AD" clId="Web-{78292FDA-F1A4-2D38-0123-B89B9590A9F6}" dt="2022-06-24T20:08:17.822" v="210"/>
        <pc:sldMkLst>
          <pc:docMk/>
          <pc:sldMk cId="2754548643" sldId="298"/>
        </pc:sldMkLst>
      </pc:sldChg>
      <pc:sldChg chg="modNotes">
        <pc:chgData name="Celeste Morales" userId="S::celeste@vancouverhumanesociety.bc.ca::598fb7e8-a355-449e-bead-2f5839c6bc83" providerId="AD" clId="Web-{78292FDA-F1A4-2D38-0123-B89B9590A9F6}" dt="2022-06-24T20:05:40.074" v="177"/>
        <pc:sldMkLst>
          <pc:docMk/>
          <pc:sldMk cId="1059878462" sldId="299"/>
        </pc:sldMkLst>
      </pc:sldChg>
      <pc:sldChg chg="modNotes">
        <pc:chgData name="Celeste Morales" userId="S::celeste@vancouverhumanesociety.bc.ca::598fb7e8-a355-449e-bead-2f5839c6bc83" providerId="AD" clId="Web-{78292FDA-F1A4-2D38-0123-B89B9590A9F6}" dt="2022-06-24T20:39:50.044" v="257"/>
        <pc:sldMkLst>
          <pc:docMk/>
          <pc:sldMk cId="346401150" sldId="301"/>
        </pc:sldMkLst>
      </pc:sldChg>
      <pc:sldChg chg="modNotes">
        <pc:chgData name="Celeste Morales" userId="S::celeste@vancouverhumanesociety.bc.ca::598fb7e8-a355-449e-bead-2f5839c6bc83" providerId="AD" clId="Web-{78292FDA-F1A4-2D38-0123-B89B9590A9F6}" dt="2022-06-24T20:40:18.842" v="269"/>
        <pc:sldMkLst>
          <pc:docMk/>
          <pc:sldMk cId="4244764855" sldId="302"/>
        </pc:sldMkLst>
      </pc:sldChg>
      <pc:sldChg chg="addSp delSp modSp modNotes">
        <pc:chgData name="Celeste Morales" userId="S::celeste@vancouverhumanesociety.bc.ca::598fb7e8-a355-449e-bead-2f5839c6bc83" providerId="AD" clId="Web-{78292FDA-F1A4-2D38-0123-B89B9590A9F6}" dt="2022-06-28T00:25:45.542" v="1009" actId="20577"/>
        <pc:sldMkLst>
          <pc:docMk/>
          <pc:sldMk cId="81856920" sldId="303"/>
        </pc:sldMkLst>
        <pc:spChg chg="mod">
          <ac:chgData name="Celeste Morales" userId="S::celeste@vancouverhumanesociety.bc.ca::598fb7e8-a355-449e-bead-2f5839c6bc83" providerId="AD" clId="Web-{78292FDA-F1A4-2D38-0123-B89B9590A9F6}" dt="2022-06-28T00:25:00.401" v="998" actId="1076"/>
          <ac:spMkLst>
            <pc:docMk/>
            <pc:sldMk cId="81856920" sldId="303"/>
            <ac:spMk id="2" creationId="{FC44B03A-57F7-7B2A-96B2-8BAAE10D2B3A}"/>
          </ac:spMkLst>
        </pc:spChg>
        <pc:spChg chg="mod">
          <ac:chgData name="Celeste Morales" userId="S::celeste@vancouverhumanesociety.bc.ca::598fb7e8-a355-449e-bead-2f5839c6bc83" providerId="AD" clId="Web-{78292FDA-F1A4-2D38-0123-B89B9590A9F6}" dt="2022-06-28T00:25:45.542" v="1009" actId="20577"/>
          <ac:spMkLst>
            <pc:docMk/>
            <pc:sldMk cId="81856920" sldId="303"/>
            <ac:spMk id="4" creationId="{99449174-48FF-906B-0812-DBA7986DAC13}"/>
          </ac:spMkLst>
        </pc:spChg>
        <pc:spChg chg="add del mod">
          <ac:chgData name="Celeste Morales" userId="S::celeste@vancouverhumanesociety.bc.ca::598fb7e8-a355-449e-bead-2f5839c6bc83" providerId="AD" clId="Web-{78292FDA-F1A4-2D38-0123-B89B9590A9F6}" dt="2022-06-28T00:21:29.805" v="959"/>
          <ac:spMkLst>
            <pc:docMk/>
            <pc:sldMk cId="81856920" sldId="303"/>
            <ac:spMk id="7" creationId="{8D518BF2-55B1-6227-6520-76A0DE62E068}"/>
          </ac:spMkLst>
        </pc:spChg>
        <pc:picChg chg="del">
          <ac:chgData name="Celeste Morales" userId="S::celeste@vancouverhumanesociety.bc.ca::598fb7e8-a355-449e-bead-2f5839c6bc83" providerId="AD" clId="Web-{78292FDA-F1A4-2D38-0123-B89B9590A9F6}" dt="2022-06-28T00:21:25.290" v="958"/>
          <ac:picMkLst>
            <pc:docMk/>
            <pc:sldMk cId="81856920" sldId="303"/>
            <ac:picMk id="5" creationId="{1B2DB7CB-38AB-37D5-956D-8C0E7386FC7A}"/>
          </ac:picMkLst>
        </pc:picChg>
        <pc:picChg chg="add mod">
          <ac:chgData name="Celeste Morales" userId="S::celeste@vancouverhumanesociety.bc.ca::598fb7e8-a355-449e-bead-2f5839c6bc83" providerId="AD" clId="Web-{78292FDA-F1A4-2D38-0123-B89B9590A9F6}" dt="2022-06-28T00:25:33.542" v="1007" actId="14100"/>
          <ac:picMkLst>
            <pc:docMk/>
            <pc:sldMk cId="81856920" sldId="303"/>
            <ac:picMk id="8" creationId="{4086F039-7E1C-A290-CB40-5EBE4573414B}"/>
          </ac:picMkLst>
        </pc:picChg>
      </pc:sldChg>
      <pc:sldChg chg="modNotes">
        <pc:chgData name="Celeste Morales" userId="S::celeste@vancouverhumanesociety.bc.ca::598fb7e8-a355-449e-bead-2f5839c6bc83" providerId="AD" clId="Web-{78292FDA-F1A4-2D38-0123-B89B9590A9F6}" dt="2022-06-24T20:43:09.095" v="287"/>
        <pc:sldMkLst>
          <pc:docMk/>
          <pc:sldMk cId="2554986930" sldId="304"/>
        </pc:sldMkLst>
      </pc:sldChg>
      <pc:sldChg chg="addSp delSp modSp modNotes">
        <pc:chgData name="Celeste Morales" userId="S::celeste@vancouverhumanesociety.bc.ca::598fb7e8-a355-449e-bead-2f5839c6bc83" providerId="AD" clId="Web-{78292FDA-F1A4-2D38-0123-B89B9590A9F6}" dt="2022-06-28T00:23:56.353" v="989" actId="1076"/>
        <pc:sldMkLst>
          <pc:docMk/>
          <pc:sldMk cId="139489946" sldId="305"/>
        </pc:sldMkLst>
        <pc:spChg chg="mod">
          <ac:chgData name="Celeste Morales" userId="S::celeste@vancouverhumanesociety.bc.ca::598fb7e8-a355-449e-bead-2f5839c6bc83" providerId="AD" clId="Web-{78292FDA-F1A4-2D38-0123-B89B9590A9F6}" dt="2022-06-28T00:23:56.353" v="989" actId="1076"/>
          <ac:spMkLst>
            <pc:docMk/>
            <pc:sldMk cId="139489946" sldId="305"/>
            <ac:spMk id="4" creationId="{D031E6C3-8FA8-FF33-E521-F6D19739BB50}"/>
          </ac:spMkLst>
        </pc:spChg>
        <pc:spChg chg="add del mod">
          <ac:chgData name="Celeste Morales" userId="S::celeste@vancouverhumanesociety.bc.ca::598fb7e8-a355-449e-bead-2f5839c6bc83" providerId="AD" clId="Web-{78292FDA-F1A4-2D38-0123-B89B9590A9F6}" dt="2022-06-28T00:23:12.681" v="977"/>
          <ac:spMkLst>
            <pc:docMk/>
            <pc:sldMk cId="139489946" sldId="305"/>
            <ac:spMk id="5" creationId="{0EE04A09-5420-D060-A74C-420224FA8929}"/>
          </ac:spMkLst>
        </pc:spChg>
        <pc:picChg chg="add mod ord">
          <ac:chgData name="Celeste Morales" userId="S::celeste@vancouverhumanesociety.bc.ca::598fb7e8-a355-449e-bead-2f5839c6bc83" providerId="AD" clId="Web-{78292FDA-F1A4-2D38-0123-B89B9590A9F6}" dt="2022-06-28T00:23:50.916" v="988" actId="1076"/>
          <ac:picMkLst>
            <pc:docMk/>
            <pc:sldMk cId="139489946" sldId="305"/>
            <ac:picMk id="6" creationId="{69166419-C22A-A611-F330-DF760C07DB06}"/>
          </ac:picMkLst>
        </pc:picChg>
        <pc:picChg chg="del">
          <ac:chgData name="Celeste Morales" userId="S::celeste@vancouverhumanesociety.bc.ca::598fb7e8-a355-449e-bead-2f5839c6bc83" providerId="AD" clId="Web-{78292FDA-F1A4-2D38-0123-B89B9590A9F6}" dt="2022-06-28T00:23:07.822" v="976"/>
          <ac:picMkLst>
            <pc:docMk/>
            <pc:sldMk cId="139489946" sldId="305"/>
            <ac:picMk id="12" creationId="{20BCF2C4-3F7D-445A-F3D8-41B0E29A9FB1}"/>
          </ac:picMkLst>
        </pc:picChg>
      </pc:sldChg>
      <pc:sldChg chg="modNotes">
        <pc:chgData name="Celeste Morales" userId="S::celeste@vancouverhumanesociety.bc.ca::598fb7e8-a355-449e-bead-2f5839c6bc83" providerId="AD" clId="Web-{78292FDA-F1A4-2D38-0123-B89B9590A9F6}" dt="2022-06-24T20:50:57.684" v="493"/>
        <pc:sldMkLst>
          <pc:docMk/>
          <pc:sldMk cId="730109334" sldId="306"/>
        </pc:sldMkLst>
      </pc:sldChg>
      <pc:sldChg chg="modNotes">
        <pc:chgData name="Celeste Morales" userId="S::celeste@vancouverhumanesociety.bc.ca::598fb7e8-a355-449e-bead-2f5839c6bc83" providerId="AD" clId="Web-{78292FDA-F1A4-2D38-0123-B89B9590A9F6}" dt="2022-06-24T21:16:16.872" v="910"/>
        <pc:sldMkLst>
          <pc:docMk/>
          <pc:sldMk cId="3063597607" sldId="307"/>
        </pc:sldMkLst>
      </pc:sldChg>
      <pc:sldChg chg="modNotes">
        <pc:chgData name="Celeste Morales" userId="S::celeste@vancouverhumanesociety.bc.ca::598fb7e8-a355-449e-bead-2f5839c6bc83" providerId="AD" clId="Web-{78292FDA-F1A4-2D38-0123-B89B9590A9F6}" dt="2022-06-24T21:19:35.752" v="935"/>
        <pc:sldMkLst>
          <pc:docMk/>
          <pc:sldMk cId="2029360558" sldId="331"/>
        </pc:sldMkLst>
      </pc:sldChg>
      <pc:sldChg chg="modNotes">
        <pc:chgData name="Celeste Morales" userId="S::celeste@vancouverhumanesociety.bc.ca::598fb7e8-a355-449e-bead-2f5839c6bc83" providerId="AD" clId="Web-{78292FDA-F1A4-2D38-0123-B89B9590A9F6}" dt="2022-06-24T20:40:05.670" v="265"/>
        <pc:sldMkLst>
          <pc:docMk/>
          <pc:sldMk cId="480947272" sldId="333"/>
        </pc:sldMkLst>
      </pc:sldChg>
      <pc:sldChg chg="modNotes">
        <pc:chgData name="Celeste Morales" userId="S::celeste@vancouverhumanesociety.bc.ca::598fb7e8-a355-449e-bead-2f5839c6bc83" providerId="AD" clId="Web-{78292FDA-F1A4-2D38-0123-B89B9590A9F6}" dt="2022-06-24T20:10:00.367" v="254"/>
        <pc:sldMkLst>
          <pc:docMk/>
          <pc:sldMk cId="1118530133" sldId="335"/>
        </pc:sldMkLst>
      </pc:sldChg>
      <pc:sldChg chg="modNotes">
        <pc:chgData name="Celeste Morales" userId="S::celeste@vancouverhumanesociety.bc.ca::598fb7e8-a355-449e-bead-2f5839c6bc83" providerId="AD" clId="Web-{78292FDA-F1A4-2D38-0123-B89B9590A9F6}" dt="2022-06-24T20:42:40.095" v="284"/>
        <pc:sldMkLst>
          <pc:docMk/>
          <pc:sldMk cId="2267417230" sldId="337"/>
        </pc:sldMkLst>
      </pc:sldChg>
      <pc:sldChg chg="modNotes">
        <pc:chgData name="Celeste Morales" userId="S::celeste@vancouverhumanesociety.bc.ca::598fb7e8-a355-449e-bead-2f5839c6bc83" providerId="AD" clId="Web-{78292FDA-F1A4-2D38-0123-B89B9590A9F6}" dt="2022-06-24T20:41:34.890" v="279"/>
        <pc:sldMkLst>
          <pc:docMk/>
          <pc:sldMk cId="359637224" sldId="338"/>
        </pc:sldMkLst>
      </pc:sldChg>
      <pc:sldChg chg="modSp add replId modNotes">
        <pc:chgData name="Celeste Morales" userId="S::celeste@vancouverhumanesociety.bc.ca::598fb7e8-a355-449e-bead-2f5839c6bc83" providerId="AD" clId="Web-{78292FDA-F1A4-2D38-0123-B89B9590A9F6}" dt="2022-06-24T19:56:44.160" v="28"/>
        <pc:sldMkLst>
          <pc:docMk/>
          <pc:sldMk cId="979419662" sldId="352"/>
        </pc:sldMkLst>
        <pc:spChg chg="mod">
          <ac:chgData name="Celeste Morales" userId="S::celeste@vancouverhumanesociety.bc.ca::598fb7e8-a355-449e-bead-2f5839c6bc83" providerId="AD" clId="Web-{78292FDA-F1A4-2D38-0123-B89B9590A9F6}" dt="2022-06-24T19:56:10.864" v="19" actId="20577"/>
          <ac:spMkLst>
            <pc:docMk/>
            <pc:sldMk cId="979419662" sldId="352"/>
            <ac:spMk id="2" creationId="{0B4C1230-C0E8-DA75-54E8-6C59B43766F5}"/>
          </ac:spMkLst>
        </pc:spChg>
      </pc:sldChg>
      <pc:sldChg chg="modSp add replId modNotes">
        <pc:chgData name="Celeste Morales" userId="S::celeste@vancouverhumanesociety.bc.ca::598fb7e8-a355-449e-bead-2f5839c6bc83" providerId="AD" clId="Web-{78292FDA-F1A4-2D38-0123-B89B9590A9F6}" dt="2022-06-24T19:57:33.628" v="44"/>
        <pc:sldMkLst>
          <pc:docMk/>
          <pc:sldMk cId="233577937" sldId="353"/>
        </pc:sldMkLst>
        <pc:spChg chg="mod">
          <ac:chgData name="Celeste Morales" userId="S::celeste@vancouverhumanesociety.bc.ca::598fb7e8-a355-449e-bead-2f5839c6bc83" providerId="AD" clId="Web-{78292FDA-F1A4-2D38-0123-B89B9590A9F6}" dt="2022-06-24T19:57:18.456" v="37" actId="20577"/>
          <ac:spMkLst>
            <pc:docMk/>
            <pc:sldMk cId="233577937" sldId="353"/>
            <ac:spMk id="2" creationId="{0B4C1230-C0E8-DA75-54E8-6C59B43766F5}"/>
          </ac:spMkLst>
        </pc:spChg>
      </pc:sldChg>
      <pc:sldChg chg="modSp add replId modNotes">
        <pc:chgData name="Celeste Morales" userId="S::celeste@vancouverhumanesociety.bc.ca::598fb7e8-a355-449e-bead-2f5839c6bc83" providerId="AD" clId="Web-{78292FDA-F1A4-2D38-0123-B89B9590A9F6}" dt="2022-06-24T19:58:58.549" v="70"/>
        <pc:sldMkLst>
          <pc:docMk/>
          <pc:sldMk cId="1808906530" sldId="354"/>
        </pc:sldMkLst>
        <pc:spChg chg="mod">
          <ac:chgData name="Celeste Morales" userId="S::celeste@vancouverhumanesociety.bc.ca::598fb7e8-a355-449e-bead-2f5839c6bc83" providerId="AD" clId="Web-{78292FDA-F1A4-2D38-0123-B89B9590A9F6}" dt="2022-06-24T19:57:58.018" v="64" actId="20577"/>
          <ac:spMkLst>
            <pc:docMk/>
            <pc:sldMk cId="1808906530" sldId="354"/>
            <ac:spMk id="2" creationId="{0B4C1230-C0E8-DA75-54E8-6C59B43766F5}"/>
          </ac:spMkLst>
        </pc:spChg>
      </pc:sldChg>
      <pc:sldChg chg="addSp delSp modSp add replId modNotes">
        <pc:chgData name="Celeste Morales" userId="S::celeste@vancouverhumanesociety.bc.ca::598fb7e8-a355-449e-bead-2f5839c6bc83" providerId="AD" clId="Web-{78292FDA-F1A4-2D38-0123-B89B9590A9F6}" dt="2022-06-28T00:19:50.507" v="952"/>
        <pc:sldMkLst>
          <pc:docMk/>
          <pc:sldMk cId="1701511522" sldId="355"/>
        </pc:sldMkLst>
        <pc:spChg chg="del">
          <ac:chgData name="Celeste Morales" userId="S::celeste@vancouverhumanesociety.bc.ca::598fb7e8-a355-449e-bead-2f5839c6bc83" providerId="AD" clId="Web-{78292FDA-F1A4-2D38-0123-B89B9590A9F6}" dt="2022-06-28T00:19:14.757" v="942"/>
          <ac:spMkLst>
            <pc:docMk/>
            <pc:sldMk cId="1701511522" sldId="355"/>
            <ac:spMk id="4" creationId="{83FD96F2-E4C6-C6F3-30C6-B581EE0FBC19}"/>
          </ac:spMkLst>
        </pc:spChg>
        <pc:spChg chg="add del mod">
          <ac:chgData name="Celeste Morales" userId="S::celeste@vancouverhumanesociety.bc.ca::598fb7e8-a355-449e-bead-2f5839c6bc83" providerId="AD" clId="Web-{78292FDA-F1A4-2D38-0123-B89B9590A9F6}" dt="2022-06-28T00:18:40.538" v="937"/>
          <ac:spMkLst>
            <pc:docMk/>
            <pc:sldMk cId="1701511522" sldId="355"/>
            <ac:spMk id="6" creationId="{2D2C8E7A-91F7-E45E-C602-50C93B231430}"/>
          </ac:spMkLst>
        </pc:spChg>
        <pc:spChg chg="add del mod">
          <ac:chgData name="Celeste Morales" userId="S::celeste@vancouverhumanesociety.bc.ca::598fb7e8-a355-449e-bead-2f5839c6bc83" providerId="AD" clId="Web-{78292FDA-F1A4-2D38-0123-B89B9590A9F6}" dt="2022-06-28T00:19:19.460" v="943"/>
          <ac:spMkLst>
            <pc:docMk/>
            <pc:sldMk cId="1701511522" sldId="355"/>
            <ac:spMk id="9" creationId="{34826667-0148-DD61-AB8F-6B6575428EA4}"/>
          </ac:spMkLst>
        </pc:spChg>
        <pc:spChg chg="add del mod">
          <ac:chgData name="Celeste Morales" userId="S::celeste@vancouverhumanesociety.bc.ca::598fb7e8-a355-449e-bead-2f5839c6bc83" providerId="AD" clId="Web-{78292FDA-F1A4-2D38-0123-B89B9590A9F6}" dt="2022-06-28T00:19:50.507" v="952"/>
          <ac:spMkLst>
            <pc:docMk/>
            <pc:sldMk cId="1701511522" sldId="355"/>
            <ac:spMk id="10" creationId="{42B4E248-1F6B-D9AA-9286-54B22F26E657}"/>
          </ac:spMkLst>
        </pc:spChg>
        <pc:picChg chg="del">
          <ac:chgData name="Celeste Morales" userId="S::celeste@vancouverhumanesociety.bc.ca::598fb7e8-a355-449e-bead-2f5839c6bc83" providerId="AD" clId="Web-{78292FDA-F1A4-2D38-0123-B89B9590A9F6}" dt="2022-06-28T00:18:36.960" v="936"/>
          <ac:picMkLst>
            <pc:docMk/>
            <pc:sldMk cId="1701511522" sldId="355"/>
            <ac:picMk id="5" creationId="{1F639136-EBC2-0DFF-BD7F-781A2998D6DF}"/>
          </ac:picMkLst>
        </pc:picChg>
        <pc:picChg chg="add mod ord">
          <ac:chgData name="Celeste Morales" userId="S::celeste@vancouverhumanesociety.bc.ca::598fb7e8-a355-449e-bead-2f5839c6bc83" providerId="AD" clId="Web-{78292FDA-F1A4-2D38-0123-B89B9590A9F6}" dt="2022-06-28T00:19:44.757" v="949" actId="1076"/>
          <ac:picMkLst>
            <pc:docMk/>
            <pc:sldMk cId="1701511522" sldId="355"/>
            <ac:picMk id="7" creationId="{6C8FCE1A-5F45-CA62-09C1-51A99DC3F389}"/>
          </ac:picMkLst>
        </pc:picChg>
      </pc:sldChg>
      <pc:sldChg chg="new del">
        <pc:chgData name="Celeste Morales" userId="S::celeste@vancouverhumanesociety.bc.ca::598fb7e8-a355-449e-bead-2f5839c6bc83" providerId="AD" clId="Web-{78292FDA-F1A4-2D38-0123-B89B9590A9F6}" dt="2022-06-24T20:06:19.167" v="184"/>
        <pc:sldMkLst>
          <pc:docMk/>
          <pc:sldMk cId="1488625412" sldId="356"/>
        </pc:sldMkLst>
      </pc:sldChg>
      <pc:sldChg chg="addSp delSp modSp add replId modNotes">
        <pc:chgData name="Celeste Morales" userId="S::celeste@vancouverhumanesociety.bc.ca::598fb7e8-a355-449e-bead-2f5839c6bc83" providerId="AD" clId="Web-{78292FDA-F1A4-2D38-0123-B89B9590A9F6}" dt="2022-06-28T00:27:08.464" v="1012" actId="1076"/>
        <pc:sldMkLst>
          <pc:docMk/>
          <pc:sldMk cId="1824134042" sldId="356"/>
        </pc:sldMkLst>
        <pc:spChg chg="del">
          <ac:chgData name="Celeste Morales" userId="S::celeste@vancouverhumanesociety.bc.ca::598fb7e8-a355-449e-bead-2f5839c6bc83" providerId="AD" clId="Web-{78292FDA-F1A4-2D38-0123-B89B9590A9F6}" dt="2022-06-28T00:24:21.260" v="991"/>
          <ac:spMkLst>
            <pc:docMk/>
            <pc:sldMk cId="1824134042" sldId="356"/>
            <ac:spMk id="2" creationId="{FC44B03A-57F7-7B2A-96B2-8BAAE10D2B3A}"/>
          </ac:spMkLst>
        </pc:spChg>
        <pc:spChg chg="add del mod">
          <ac:chgData name="Celeste Morales" userId="S::celeste@vancouverhumanesociety.bc.ca::598fb7e8-a355-449e-bead-2f5839c6bc83" providerId="AD" clId="Web-{78292FDA-F1A4-2D38-0123-B89B9590A9F6}" dt="2022-06-28T00:24:30.651" v="994"/>
          <ac:spMkLst>
            <pc:docMk/>
            <pc:sldMk cId="1824134042" sldId="356"/>
            <ac:spMk id="7" creationId="{C9AA8F9B-6766-4B71-9B4F-1FF5830AC15C}"/>
          </ac:spMkLst>
        </pc:spChg>
        <pc:picChg chg="del">
          <ac:chgData name="Celeste Morales" userId="S::celeste@vancouverhumanesociety.bc.ca::598fb7e8-a355-449e-bead-2f5839c6bc83" providerId="AD" clId="Web-{78292FDA-F1A4-2D38-0123-B89B9590A9F6}" dt="2022-06-28T00:24:18.635" v="990"/>
          <ac:picMkLst>
            <pc:docMk/>
            <pc:sldMk cId="1824134042" sldId="356"/>
            <ac:picMk id="5" creationId="{1B2DB7CB-38AB-37D5-956D-8C0E7386FC7A}"/>
          </ac:picMkLst>
        </pc:picChg>
        <pc:picChg chg="add del mod">
          <ac:chgData name="Celeste Morales" userId="S::celeste@vancouverhumanesociety.bc.ca::598fb7e8-a355-449e-bead-2f5839c6bc83" providerId="AD" clId="Web-{78292FDA-F1A4-2D38-0123-B89B9590A9F6}" dt="2022-06-28T00:26:57.292" v="1010"/>
          <ac:picMkLst>
            <pc:docMk/>
            <pc:sldMk cId="1824134042" sldId="356"/>
            <ac:picMk id="9" creationId="{0C7CA22D-FF5D-6649-6821-E01DA52D82E5}"/>
          </ac:picMkLst>
        </pc:picChg>
        <pc:picChg chg="add mod">
          <ac:chgData name="Celeste Morales" userId="S::celeste@vancouverhumanesociety.bc.ca::598fb7e8-a355-449e-bead-2f5839c6bc83" providerId="AD" clId="Web-{78292FDA-F1A4-2D38-0123-B89B9590A9F6}" dt="2022-06-28T00:27:08.464" v="1012" actId="1076"/>
          <ac:picMkLst>
            <pc:docMk/>
            <pc:sldMk cId="1824134042" sldId="356"/>
            <ac:picMk id="11" creationId="{9523DF98-4DA6-0CFF-2A7F-676C1F618D0F}"/>
          </ac:picMkLst>
        </pc:picChg>
      </pc:sldChg>
      <pc:sldChg chg="new del modNotes">
        <pc:chgData name="Celeste Morales" userId="S::celeste@vancouverhumanesociety.bc.ca::598fb7e8-a355-449e-bead-2f5839c6bc83" providerId="AD" clId="Web-{78292FDA-F1A4-2D38-0123-B89B9590A9F6}" dt="2022-06-24T20:07:18.729" v="196"/>
        <pc:sldMkLst>
          <pc:docMk/>
          <pc:sldMk cId="3367303412" sldId="357"/>
        </pc:sldMkLst>
      </pc:sldChg>
      <pc:sldChg chg="addSp delSp modSp add replId modNotes">
        <pc:chgData name="Celeste Morales" userId="S::celeste@vancouverhumanesociety.bc.ca::598fb7e8-a355-449e-bead-2f5839c6bc83" providerId="AD" clId="Web-{78292FDA-F1A4-2D38-0123-B89B9590A9F6}" dt="2022-06-28T00:27:47.855" v="1016" actId="1076"/>
        <pc:sldMkLst>
          <pc:docMk/>
          <pc:sldMk cId="3503656815" sldId="357"/>
        </pc:sldMkLst>
        <pc:spChg chg="add del mod">
          <ac:chgData name="Celeste Morales" userId="S::celeste@vancouverhumanesociety.bc.ca::598fb7e8-a355-449e-bead-2f5839c6bc83" providerId="AD" clId="Web-{78292FDA-F1A4-2D38-0123-B89B9590A9F6}" dt="2022-06-28T00:27:35.699" v="1015"/>
          <ac:spMkLst>
            <pc:docMk/>
            <pc:sldMk cId="3503656815" sldId="357"/>
            <ac:spMk id="5" creationId="{31BC46BE-77A4-133C-0A18-7C10D7EDB7E3}"/>
          </ac:spMkLst>
        </pc:spChg>
        <pc:picChg chg="add mod">
          <ac:chgData name="Celeste Morales" userId="S::celeste@vancouverhumanesociety.bc.ca::598fb7e8-a355-449e-bead-2f5839c6bc83" providerId="AD" clId="Web-{78292FDA-F1A4-2D38-0123-B89B9590A9F6}" dt="2022-06-28T00:27:47.855" v="1016" actId="1076"/>
          <ac:picMkLst>
            <pc:docMk/>
            <pc:sldMk cId="3503656815" sldId="357"/>
            <ac:picMk id="7" creationId="{40232F86-3B45-A4EB-2947-0C21FF95E279}"/>
          </ac:picMkLst>
        </pc:picChg>
        <pc:picChg chg="del">
          <ac:chgData name="Celeste Morales" userId="S::celeste@vancouverhumanesociety.bc.ca::598fb7e8-a355-449e-bead-2f5839c6bc83" providerId="AD" clId="Web-{78292FDA-F1A4-2D38-0123-B89B9590A9F6}" dt="2022-06-28T00:27:31.183" v="1013"/>
          <ac:picMkLst>
            <pc:docMk/>
            <pc:sldMk cId="3503656815" sldId="357"/>
            <ac:picMk id="12" creationId="{20BCF2C4-3F7D-445A-F3D8-41B0E29A9FB1}"/>
          </ac:picMkLst>
        </pc:picChg>
      </pc:sldChg>
    </pc:docChg>
  </pc:docChgLst>
  <pc:docChgLst>
    <pc:chgData name="Celeste Morales" userId="S::celeste@vancouverhumanesociety.bc.ca::598fb7e8-a355-449e-bead-2f5839c6bc83" providerId="AD" clId="Web-{BCA1E31D-434E-8CBF-4D60-3DA131C54CA7}"/>
    <pc:docChg chg="addSld delSld">
      <pc:chgData name="Celeste Morales" userId="S::celeste@vancouverhumanesociety.bc.ca::598fb7e8-a355-449e-bead-2f5839c6bc83" providerId="AD" clId="Web-{BCA1E31D-434E-8CBF-4D60-3DA131C54CA7}" dt="2022-06-21T01:44:12.114" v="1"/>
      <pc:docMkLst>
        <pc:docMk/>
      </pc:docMkLst>
      <pc:sldChg chg="del">
        <pc:chgData name="Celeste Morales" userId="S::celeste@vancouverhumanesociety.bc.ca::598fb7e8-a355-449e-bead-2f5839c6bc83" providerId="AD" clId="Web-{BCA1E31D-434E-8CBF-4D60-3DA131C54CA7}" dt="2022-06-21T01:30:25.400" v="0"/>
        <pc:sldMkLst>
          <pc:docMk/>
          <pc:sldMk cId="509776023" sldId="292"/>
        </pc:sldMkLst>
      </pc:sldChg>
      <pc:sldChg chg="add replId">
        <pc:chgData name="Celeste Morales" userId="S::celeste@vancouverhumanesociety.bc.ca::598fb7e8-a355-449e-bead-2f5839c6bc83" providerId="AD" clId="Web-{BCA1E31D-434E-8CBF-4D60-3DA131C54CA7}" dt="2022-06-21T01:44:12.114" v="1"/>
        <pc:sldMkLst>
          <pc:docMk/>
          <pc:sldMk cId="480947272" sldId="333"/>
        </pc:sldMkLst>
      </pc:sldChg>
    </pc:docChg>
  </pc:docChgLst>
  <pc:docChgLst>
    <pc:chgData name="Sareeta Lopez" userId="S::sareeta@vancouverhumanesociety.bc.ca::4b8b4780-fcae-404b-a1dc-774d960e943b" providerId="AD" clId="Web-{0CE1959A-576A-E1D2-A23A-51ED2F8858C6}"/>
    <pc:docChg chg="modSld">
      <pc:chgData name="Sareeta Lopez" userId="S::sareeta@vancouverhumanesociety.bc.ca::4b8b4780-fcae-404b-a1dc-774d960e943b" providerId="AD" clId="Web-{0CE1959A-576A-E1D2-A23A-51ED2F8858C6}" dt="2024-01-16T18:13:55.646" v="1" actId="20577"/>
      <pc:docMkLst>
        <pc:docMk/>
      </pc:docMkLst>
      <pc:sldChg chg="modSp">
        <pc:chgData name="Sareeta Lopez" userId="S::sareeta@vancouverhumanesociety.bc.ca::4b8b4780-fcae-404b-a1dc-774d960e943b" providerId="AD" clId="Web-{0CE1959A-576A-E1D2-A23A-51ED2F8858C6}" dt="2024-01-16T18:13:55.646" v="1" actId="20577"/>
        <pc:sldMkLst>
          <pc:docMk/>
          <pc:sldMk cId="2130430331" sldId="370"/>
        </pc:sldMkLst>
        <pc:graphicFrameChg chg="modGraphic">
          <ac:chgData name="Sareeta Lopez" userId="S::sareeta@vancouverhumanesociety.bc.ca::4b8b4780-fcae-404b-a1dc-774d960e943b" providerId="AD" clId="Web-{0CE1959A-576A-E1D2-A23A-51ED2F8858C6}" dt="2024-01-16T18:13:55.646" v="1" actId="20577"/>
          <ac:graphicFrameMkLst>
            <pc:docMk/>
            <pc:sldMk cId="2130430331" sldId="370"/>
            <ac:graphicFrameMk id="6" creationId="{3B03DD8A-C38F-3E5E-B83C-739F90B10C10}"/>
          </ac:graphicFrameMkLst>
        </pc:graphicFrameChg>
      </pc:sldChg>
    </pc:docChg>
  </pc:docChgLst>
  <pc:docChgLst>
    <pc:chgData name="Celeste Morales" userId="S::celeste@vancouverhumanesociety.bc.ca::598fb7e8-a355-449e-bead-2f5839c6bc83" providerId="AD" clId="Web-{34F540BF-2962-13FE-8BD2-A6C2440940A6}"/>
    <pc:docChg chg="addSld delSld modSld sldOrd">
      <pc:chgData name="Celeste Morales" userId="S::celeste@vancouverhumanesociety.bc.ca::598fb7e8-a355-449e-bead-2f5839c6bc83" providerId="AD" clId="Web-{34F540BF-2962-13FE-8BD2-A6C2440940A6}" dt="2022-04-28T15:55:42.296" v="2203" actId="1076"/>
      <pc:docMkLst>
        <pc:docMk/>
      </pc:docMkLst>
      <pc:sldChg chg="modSp">
        <pc:chgData name="Celeste Morales" userId="S::celeste@vancouverhumanesociety.bc.ca::598fb7e8-a355-449e-bead-2f5839c6bc83" providerId="AD" clId="Web-{34F540BF-2962-13FE-8BD2-A6C2440940A6}" dt="2022-04-26T17:55:30.990" v="95" actId="1076"/>
        <pc:sldMkLst>
          <pc:docMk/>
          <pc:sldMk cId="3888270272" sldId="270"/>
        </pc:sldMkLst>
        <pc:spChg chg="mod">
          <ac:chgData name="Celeste Morales" userId="S::celeste@vancouverhumanesociety.bc.ca::598fb7e8-a355-449e-bead-2f5839c6bc83" providerId="AD" clId="Web-{34F540BF-2962-13FE-8BD2-A6C2440940A6}" dt="2022-04-26T17:55:21.880" v="94" actId="1076"/>
          <ac:spMkLst>
            <pc:docMk/>
            <pc:sldMk cId="3888270272" sldId="270"/>
            <ac:spMk id="2" creationId="{D1047076-2492-E84F-9E06-0643EA5C4816}"/>
          </ac:spMkLst>
        </pc:spChg>
        <pc:spChg chg="mod">
          <ac:chgData name="Celeste Morales" userId="S::celeste@vancouverhumanesociety.bc.ca::598fb7e8-a355-449e-bead-2f5839c6bc83" providerId="AD" clId="Web-{34F540BF-2962-13FE-8BD2-A6C2440940A6}" dt="2022-04-26T17:55:30.990" v="95" actId="1076"/>
          <ac:spMkLst>
            <pc:docMk/>
            <pc:sldMk cId="3888270272" sldId="270"/>
            <ac:spMk id="3" creationId="{D06ECDB7-74BE-4241-AB92-FD5FCEA9CB32}"/>
          </ac:spMkLst>
        </pc:spChg>
      </pc:sldChg>
      <pc:sldChg chg="modSp">
        <pc:chgData name="Celeste Morales" userId="S::celeste@vancouverhumanesociety.bc.ca::598fb7e8-a355-449e-bead-2f5839c6bc83" providerId="AD" clId="Web-{34F540BF-2962-13FE-8BD2-A6C2440940A6}" dt="2022-04-26T18:15:23.939" v="304" actId="20577"/>
        <pc:sldMkLst>
          <pc:docMk/>
          <pc:sldMk cId="2512940232" sldId="271"/>
        </pc:sldMkLst>
        <pc:spChg chg="mod">
          <ac:chgData name="Celeste Morales" userId="S::celeste@vancouverhumanesociety.bc.ca::598fb7e8-a355-449e-bead-2f5839c6bc83" providerId="AD" clId="Web-{34F540BF-2962-13FE-8BD2-A6C2440940A6}" dt="2022-04-26T18:04:01.979" v="114" actId="1076"/>
          <ac:spMkLst>
            <pc:docMk/>
            <pc:sldMk cId="2512940232" sldId="271"/>
            <ac:spMk id="2" creationId="{2CB0BE0F-E78C-A04C-BC5D-21D48D7E235D}"/>
          </ac:spMkLst>
        </pc:spChg>
        <pc:spChg chg="mod">
          <ac:chgData name="Celeste Morales" userId="S::celeste@vancouverhumanesociety.bc.ca::598fb7e8-a355-449e-bead-2f5839c6bc83" providerId="AD" clId="Web-{34F540BF-2962-13FE-8BD2-A6C2440940A6}" dt="2022-04-26T18:15:23.939" v="304" actId="20577"/>
          <ac:spMkLst>
            <pc:docMk/>
            <pc:sldMk cId="2512940232" sldId="271"/>
            <ac:spMk id="4" creationId="{E315651A-64C6-E647-B56E-E67BE2B91741}"/>
          </ac:spMkLst>
        </pc:spChg>
      </pc:sldChg>
      <pc:sldChg chg="del">
        <pc:chgData name="Celeste Morales" userId="S::celeste@vancouverhumanesociety.bc.ca::598fb7e8-a355-449e-bead-2f5839c6bc83" providerId="AD" clId="Web-{34F540BF-2962-13FE-8BD2-A6C2440940A6}" dt="2022-04-26T19:23:22.743" v="889"/>
        <pc:sldMkLst>
          <pc:docMk/>
          <pc:sldMk cId="3111220873" sldId="272"/>
        </pc:sldMkLst>
      </pc:sldChg>
      <pc:sldChg chg="del">
        <pc:chgData name="Celeste Morales" userId="S::celeste@vancouverhumanesociety.bc.ca::598fb7e8-a355-449e-bead-2f5839c6bc83" providerId="AD" clId="Web-{34F540BF-2962-13FE-8BD2-A6C2440940A6}" dt="2022-04-26T19:23:25.243" v="890"/>
        <pc:sldMkLst>
          <pc:docMk/>
          <pc:sldMk cId="331829827" sldId="273"/>
        </pc:sldMkLst>
      </pc:sldChg>
      <pc:sldChg chg="del">
        <pc:chgData name="Celeste Morales" userId="S::celeste@vancouverhumanesociety.bc.ca::598fb7e8-a355-449e-bead-2f5839c6bc83" providerId="AD" clId="Web-{34F540BF-2962-13FE-8BD2-A6C2440940A6}" dt="2022-04-26T19:23:26.274" v="891"/>
        <pc:sldMkLst>
          <pc:docMk/>
          <pc:sldMk cId="3900371844" sldId="274"/>
        </pc:sldMkLst>
      </pc:sldChg>
      <pc:sldChg chg="del">
        <pc:chgData name="Celeste Morales" userId="S::celeste@vancouverhumanesociety.bc.ca::598fb7e8-a355-449e-bead-2f5839c6bc83" providerId="AD" clId="Web-{34F540BF-2962-13FE-8BD2-A6C2440940A6}" dt="2022-04-26T19:23:27.587" v="892"/>
        <pc:sldMkLst>
          <pc:docMk/>
          <pc:sldMk cId="1359234500" sldId="275"/>
        </pc:sldMkLst>
      </pc:sldChg>
      <pc:sldChg chg="del">
        <pc:chgData name="Celeste Morales" userId="S::celeste@vancouverhumanesociety.bc.ca::598fb7e8-a355-449e-bead-2f5839c6bc83" providerId="AD" clId="Web-{34F540BF-2962-13FE-8BD2-A6C2440940A6}" dt="2022-04-26T19:23:29.071" v="893"/>
        <pc:sldMkLst>
          <pc:docMk/>
          <pc:sldMk cId="194804927" sldId="276"/>
        </pc:sldMkLst>
      </pc:sldChg>
      <pc:sldChg chg="del">
        <pc:chgData name="Celeste Morales" userId="S::celeste@vancouverhumanesociety.bc.ca::598fb7e8-a355-449e-bead-2f5839c6bc83" providerId="AD" clId="Web-{34F540BF-2962-13FE-8BD2-A6C2440940A6}" dt="2022-04-26T19:23:30.618" v="894"/>
        <pc:sldMkLst>
          <pc:docMk/>
          <pc:sldMk cId="1559090266" sldId="277"/>
        </pc:sldMkLst>
      </pc:sldChg>
      <pc:sldChg chg="del">
        <pc:chgData name="Celeste Morales" userId="S::celeste@vancouverhumanesociety.bc.ca::598fb7e8-a355-449e-bead-2f5839c6bc83" providerId="AD" clId="Web-{34F540BF-2962-13FE-8BD2-A6C2440940A6}" dt="2022-04-26T19:23:32.993" v="895"/>
        <pc:sldMkLst>
          <pc:docMk/>
          <pc:sldMk cId="1091397726" sldId="278"/>
        </pc:sldMkLst>
      </pc:sldChg>
      <pc:sldChg chg="addSp delSp modSp">
        <pc:chgData name="Celeste Morales" userId="S::celeste@vancouverhumanesociety.bc.ca::598fb7e8-a355-449e-bead-2f5839c6bc83" providerId="AD" clId="Web-{34F540BF-2962-13FE-8BD2-A6C2440940A6}" dt="2022-04-28T15:31:28.167" v="2132" actId="1076"/>
        <pc:sldMkLst>
          <pc:docMk/>
          <pc:sldMk cId="692414325" sldId="279"/>
        </pc:sldMkLst>
        <pc:spChg chg="mod">
          <ac:chgData name="Celeste Morales" userId="S::celeste@vancouverhumanesociety.bc.ca::598fb7e8-a355-449e-bead-2f5839c6bc83" providerId="AD" clId="Web-{34F540BF-2962-13FE-8BD2-A6C2440940A6}" dt="2022-04-28T15:31:11.448" v="2128" actId="1076"/>
          <ac:spMkLst>
            <pc:docMk/>
            <pc:sldMk cId="692414325" sldId="279"/>
            <ac:spMk id="2" creationId="{FB97E6FC-4CD3-0049-9A42-7244D0F6EC31}"/>
          </ac:spMkLst>
        </pc:spChg>
        <pc:spChg chg="del mod">
          <ac:chgData name="Celeste Morales" userId="S::celeste@vancouverhumanesociety.bc.ca::598fb7e8-a355-449e-bead-2f5839c6bc83" providerId="AD" clId="Web-{34F540BF-2962-13FE-8BD2-A6C2440940A6}" dt="2022-04-27T21:34:10.630" v="1959"/>
          <ac:spMkLst>
            <pc:docMk/>
            <pc:sldMk cId="692414325" sldId="279"/>
            <ac:spMk id="3" creationId="{EFC5722B-82A8-974D-AC13-1F0364F0C4D6}"/>
          </ac:spMkLst>
        </pc:spChg>
        <pc:spChg chg="add del mod">
          <ac:chgData name="Celeste Morales" userId="S::celeste@vancouverhumanesociety.bc.ca::598fb7e8-a355-449e-bead-2f5839c6bc83" providerId="AD" clId="Web-{34F540BF-2962-13FE-8BD2-A6C2440940A6}" dt="2022-04-27T18:16:06.273" v="1159"/>
          <ac:spMkLst>
            <pc:docMk/>
            <pc:sldMk cId="692414325" sldId="279"/>
            <ac:spMk id="5" creationId="{9E45064C-8330-0FC7-72F3-C4AB5A2A5885}"/>
          </ac:spMkLst>
        </pc:spChg>
        <pc:picChg chg="add mod">
          <ac:chgData name="Celeste Morales" userId="S::celeste@vancouverhumanesociety.bc.ca::598fb7e8-a355-449e-bead-2f5839c6bc83" providerId="AD" clId="Web-{34F540BF-2962-13FE-8BD2-A6C2440940A6}" dt="2022-04-28T15:31:28.167" v="2132" actId="1076"/>
          <ac:picMkLst>
            <pc:docMk/>
            <pc:sldMk cId="692414325" sldId="279"/>
            <ac:picMk id="3" creationId="{95152AFA-F190-855A-EF16-DDC1D1DE7E77}"/>
          </ac:picMkLst>
        </pc:picChg>
      </pc:sldChg>
      <pc:sldChg chg="del">
        <pc:chgData name="Celeste Morales" userId="S::celeste@vancouverhumanesociety.bc.ca::598fb7e8-a355-449e-bead-2f5839c6bc83" providerId="AD" clId="Web-{34F540BF-2962-13FE-8BD2-A6C2440940A6}" dt="2022-04-27T18:21:01.559" v="1228"/>
        <pc:sldMkLst>
          <pc:docMk/>
          <pc:sldMk cId="1986519359" sldId="280"/>
        </pc:sldMkLst>
      </pc:sldChg>
      <pc:sldChg chg="modSp del">
        <pc:chgData name="Celeste Morales" userId="S::celeste@vancouverhumanesociety.bc.ca::598fb7e8-a355-449e-bead-2f5839c6bc83" providerId="AD" clId="Web-{34F540BF-2962-13FE-8BD2-A6C2440940A6}" dt="2022-04-26T19:24:32.197" v="934"/>
        <pc:sldMkLst>
          <pc:docMk/>
          <pc:sldMk cId="1736074340" sldId="281"/>
        </pc:sldMkLst>
        <pc:spChg chg="mod">
          <ac:chgData name="Celeste Morales" userId="S::celeste@vancouverhumanesociety.bc.ca::598fb7e8-a355-449e-bead-2f5839c6bc83" providerId="AD" clId="Web-{34F540BF-2962-13FE-8BD2-A6C2440940A6}" dt="2022-04-26T19:24:09.587" v="929" actId="14100"/>
          <ac:spMkLst>
            <pc:docMk/>
            <pc:sldMk cId="1736074340" sldId="281"/>
            <ac:spMk id="2" creationId="{44EF9234-0DA4-1542-B9B2-1D02E58ED2BD}"/>
          </ac:spMkLst>
        </pc:spChg>
        <pc:spChg chg="mod">
          <ac:chgData name="Celeste Morales" userId="S::celeste@vancouverhumanesociety.bc.ca::598fb7e8-a355-449e-bead-2f5839c6bc83" providerId="AD" clId="Web-{34F540BF-2962-13FE-8BD2-A6C2440940A6}" dt="2022-04-26T19:24:05.197" v="928" actId="20577"/>
          <ac:spMkLst>
            <pc:docMk/>
            <pc:sldMk cId="1736074340" sldId="281"/>
            <ac:spMk id="3" creationId="{65A37783-DC12-DE4E-9328-B93DC4EBF91A}"/>
          </ac:spMkLst>
        </pc:spChg>
      </pc:sldChg>
      <pc:sldChg chg="del">
        <pc:chgData name="Celeste Morales" userId="S::celeste@vancouverhumanesociety.bc.ca::598fb7e8-a355-449e-bead-2f5839c6bc83" providerId="AD" clId="Web-{34F540BF-2962-13FE-8BD2-A6C2440940A6}" dt="2022-04-27T18:30:16.270" v="1434"/>
        <pc:sldMkLst>
          <pc:docMk/>
          <pc:sldMk cId="1614460547" sldId="282"/>
        </pc:sldMkLst>
      </pc:sldChg>
      <pc:sldChg chg="addSp delSp modSp ord">
        <pc:chgData name="Celeste Morales" userId="S::celeste@vancouverhumanesociety.bc.ca::598fb7e8-a355-449e-bead-2f5839c6bc83" providerId="AD" clId="Web-{34F540BF-2962-13FE-8BD2-A6C2440940A6}" dt="2022-04-28T15:32:29.089" v="2142" actId="1076"/>
        <pc:sldMkLst>
          <pc:docMk/>
          <pc:sldMk cId="569451201" sldId="283"/>
        </pc:sldMkLst>
        <pc:spChg chg="mod">
          <ac:chgData name="Celeste Morales" userId="S::celeste@vancouverhumanesociety.bc.ca::598fb7e8-a355-449e-bead-2f5839c6bc83" providerId="AD" clId="Web-{34F540BF-2962-13FE-8BD2-A6C2440940A6}" dt="2022-04-28T15:32:11.980" v="2140" actId="1076"/>
          <ac:spMkLst>
            <pc:docMk/>
            <pc:sldMk cId="569451201" sldId="283"/>
            <ac:spMk id="2" creationId="{F4A4E8AB-C770-4E4E-A282-4784E789C8DC}"/>
          </ac:spMkLst>
        </pc:spChg>
        <pc:spChg chg="mod">
          <ac:chgData name="Celeste Morales" userId="S::celeste@vancouverhumanesociety.bc.ca::598fb7e8-a355-449e-bead-2f5839c6bc83" providerId="AD" clId="Web-{34F540BF-2962-13FE-8BD2-A6C2440940A6}" dt="2022-04-28T15:32:18.058" v="2141" actId="1076"/>
          <ac:spMkLst>
            <pc:docMk/>
            <pc:sldMk cId="569451201" sldId="283"/>
            <ac:spMk id="3" creationId="{5EFF6D63-6797-7C42-AE35-CC62A052B500}"/>
          </ac:spMkLst>
        </pc:spChg>
        <pc:spChg chg="del mod">
          <ac:chgData name="Celeste Morales" userId="S::celeste@vancouverhumanesociety.bc.ca::598fb7e8-a355-449e-bead-2f5839c6bc83" providerId="AD" clId="Web-{34F540BF-2962-13FE-8BD2-A6C2440940A6}" dt="2022-04-27T21:16:36.543" v="1931"/>
          <ac:spMkLst>
            <pc:docMk/>
            <pc:sldMk cId="569451201" sldId="283"/>
            <ac:spMk id="4" creationId="{B82D6732-10C7-BD4B-B2DF-04A1FE66B3AC}"/>
          </ac:spMkLst>
        </pc:spChg>
        <pc:spChg chg="add del mod">
          <ac:chgData name="Celeste Morales" userId="S::celeste@vancouverhumanesociety.bc.ca::598fb7e8-a355-449e-bead-2f5839c6bc83" providerId="AD" clId="Web-{34F540BF-2962-13FE-8BD2-A6C2440940A6}" dt="2022-04-27T21:16:40.199" v="1932"/>
          <ac:spMkLst>
            <pc:docMk/>
            <pc:sldMk cId="569451201" sldId="283"/>
            <ac:spMk id="7" creationId="{0A3D6815-C9B0-E859-3C0D-E55EFA4D5DEF}"/>
          </ac:spMkLst>
        </pc:spChg>
        <pc:picChg chg="add mod">
          <ac:chgData name="Celeste Morales" userId="S::celeste@vancouverhumanesociety.bc.ca::598fb7e8-a355-449e-bead-2f5839c6bc83" providerId="AD" clId="Web-{34F540BF-2962-13FE-8BD2-A6C2440940A6}" dt="2022-04-28T15:32:29.089" v="2142" actId="1076"/>
          <ac:picMkLst>
            <pc:docMk/>
            <pc:sldMk cId="569451201" sldId="283"/>
            <ac:picMk id="4" creationId="{E4B5455C-53EA-C873-2BDC-54D2B88DF33D}"/>
          </ac:picMkLst>
        </pc:picChg>
      </pc:sldChg>
      <pc:sldChg chg="addSp delSp modSp new">
        <pc:chgData name="Celeste Morales" userId="S::celeste@vancouverhumanesociety.bc.ca::598fb7e8-a355-449e-bead-2f5839c6bc83" providerId="AD" clId="Web-{34F540BF-2962-13FE-8BD2-A6C2440940A6}" dt="2022-04-26T19:12:18.784" v="815" actId="1076"/>
        <pc:sldMkLst>
          <pc:docMk/>
          <pc:sldMk cId="2186655430" sldId="284"/>
        </pc:sldMkLst>
        <pc:spChg chg="mod">
          <ac:chgData name="Celeste Morales" userId="S::celeste@vancouverhumanesociety.bc.ca::598fb7e8-a355-449e-bead-2f5839c6bc83" providerId="AD" clId="Web-{34F540BF-2962-13FE-8BD2-A6C2440940A6}" dt="2022-04-26T19:12:18.784" v="815" actId="1076"/>
          <ac:spMkLst>
            <pc:docMk/>
            <pc:sldMk cId="2186655430" sldId="284"/>
            <ac:spMk id="2" creationId="{E2D5B322-062C-6386-AC46-4013188A0D1B}"/>
          </ac:spMkLst>
        </pc:spChg>
        <pc:spChg chg="mod">
          <ac:chgData name="Celeste Morales" userId="S::celeste@vancouverhumanesociety.bc.ca::598fb7e8-a355-449e-bead-2f5839c6bc83" providerId="AD" clId="Web-{34F540BF-2962-13FE-8BD2-A6C2440940A6}" dt="2022-04-26T18:15:18.205" v="303" actId="20577"/>
          <ac:spMkLst>
            <pc:docMk/>
            <pc:sldMk cId="2186655430" sldId="284"/>
            <ac:spMk id="4" creationId="{08EBBE88-93A2-D3AF-C414-637F8662E1AD}"/>
          </ac:spMkLst>
        </pc:spChg>
        <pc:picChg chg="add del mod">
          <ac:chgData name="Celeste Morales" userId="S::celeste@vancouverhumanesociety.bc.ca::598fb7e8-a355-449e-bead-2f5839c6bc83" providerId="AD" clId="Web-{34F540BF-2962-13FE-8BD2-A6C2440940A6}" dt="2022-04-26T19:12:12.627" v="814"/>
          <ac:picMkLst>
            <pc:docMk/>
            <pc:sldMk cId="2186655430" sldId="284"/>
            <ac:picMk id="5" creationId="{9245CAD3-059F-D220-B929-D1D40FE042DD}"/>
          </ac:picMkLst>
        </pc:picChg>
      </pc:sldChg>
      <pc:sldChg chg="modSp new">
        <pc:chgData name="Celeste Morales" userId="S::celeste@vancouverhumanesociety.bc.ca::598fb7e8-a355-449e-bead-2f5839c6bc83" providerId="AD" clId="Web-{34F540BF-2962-13FE-8BD2-A6C2440940A6}" dt="2022-04-26T18:14:35.048" v="297" actId="1076"/>
        <pc:sldMkLst>
          <pc:docMk/>
          <pc:sldMk cId="701987218" sldId="285"/>
        </pc:sldMkLst>
        <pc:spChg chg="mod">
          <ac:chgData name="Celeste Morales" userId="S::celeste@vancouverhumanesociety.bc.ca::598fb7e8-a355-449e-bead-2f5839c6bc83" providerId="AD" clId="Web-{34F540BF-2962-13FE-8BD2-A6C2440940A6}" dt="2022-04-26T18:14:35.048" v="297" actId="1076"/>
          <ac:spMkLst>
            <pc:docMk/>
            <pc:sldMk cId="701987218" sldId="285"/>
            <ac:spMk id="2" creationId="{1B47980F-06D3-9DEF-815D-B15FCB707602}"/>
          </ac:spMkLst>
        </pc:spChg>
        <pc:spChg chg="mod">
          <ac:chgData name="Celeste Morales" userId="S::celeste@vancouverhumanesociety.bc.ca::598fb7e8-a355-449e-bead-2f5839c6bc83" providerId="AD" clId="Web-{34F540BF-2962-13FE-8BD2-A6C2440940A6}" dt="2022-04-26T18:11:34.390" v="189" actId="20577"/>
          <ac:spMkLst>
            <pc:docMk/>
            <pc:sldMk cId="701987218" sldId="285"/>
            <ac:spMk id="4" creationId="{D66E6876-1755-27B7-EBF6-39ABAAED17C1}"/>
          </ac:spMkLst>
        </pc:spChg>
      </pc:sldChg>
      <pc:sldChg chg="addSp modSp new">
        <pc:chgData name="Celeste Morales" userId="S::celeste@vancouverhumanesociety.bc.ca::598fb7e8-a355-449e-bead-2f5839c6bc83" providerId="AD" clId="Web-{34F540BF-2962-13FE-8BD2-A6C2440940A6}" dt="2022-04-28T15:37:06.375" v="2165" actId="1076"/>
        <pc:sldMkLst>
          <pc:docMk/>
          <pc:sldMk cId="2643654678" sldId="286"/>
        </pc:sldMkLst>
        <pc:spChg chg="mod">
          <ac:chgData name="Celeste Morales" userId="S::celeste@vancouverhumanesociety.bc.ca::598fb7e8-a355-449e-bead-2f5839c6bc83" providerId="AD" clId="Web-{34F540BF-2962-13FE-8BD2-A6C2440940A6}" dt="2022-04-28T15:35:03.826" v="2162" actId="1076"/>
          <ac:spMkLst>
            <pc:docMk/>
            <pc:sldMk cId="2643654678" sldId="286"/>
            <ac:spMk id="2" creationId="{A842178A-302A-9C8B-1D4C-B879A5F2D359}"/>
          </ac:spMkLst>
        </pc:spChg>
        <pc:spChg chg="mod">
          <ac:chgData name="Celeste Morales" userId="S::celeste@vancouverhumanesociety.bc.ca::598fb7e8-a355-449e-bead-2f5839c6bc83" providerId="AD" clId="Web-{34F540BF-2962-13FE-8BD2-A6C2440940A6}" dt="2022-04-27T21:01:25.566" v="1926" actId="20577"/>
          <ac:spMkLst>
            <pc:docMk/>
            <pc:sldMk cId="2643654678" sldId="286"/>
            <ac:spMk id="4" creationId="{3FDDD22E-EA65-69CB-67E1-C0A347969A22}"/>
          </ac:spMkLst>
        </pc:spChg>
        <pc:picChg chg="add mod">
          <ac:chgData name="Celeste Morales" userId="S::celeste@vancouverhumanesociety.bc.ca::598fb7e8-a355-449e-bead-2f5839c6bc83" providerId="AD" clId="Web-{34F540BF-2962-13FE-8BD2-A6C2440940A6}" dt="2022-04-28T15:37:06.375" v="2165" actId="1076"/>
          <ac:picMkLst>
            <pc:docMk/>
            <pc:sldMk cId="2643654678" sldId="286"/>
            <ac:picMk id="5" creationId="{64A24654-FB85-DE8A-1D6C-9C445E40625A}"/>
          </ac:picMkLst>
        </pc:picChg>
      </pc:sldChg>
      <pc:sldChg chg="addSp delSp modSp new">
        <pc:chgData name="Celeste Morales" userId="S::celeste@vancouverhumanesociety.bc.ca::598fb7e8-a355-449e-bead-2f5839c6bc83" providerId="AD" clId="Web-{34F540BF-2962-13FE-8BD2-A6C2440940A6}" dt="2022-04-27T22:08:39.356" v="1994"/>
        <pc:sldMkLst>
          <pc:docMk/>
          <pc:sldMk cId="3041115025" sldId="287"/>
        </pc:sldMkLst>
        <pc:spChg chg="del">
          <ac:chgData name="Celeste Morales" userId="S::celeste@vancouverhumanesociety.bc.ca::598fb7e8-a355-449e-bead-2f5839c6bc83" providerId="AD" clId="Web-{34F540BF-2962-13FE-8BD2-A6C2440940A6}" dt="2022-04-27T22:08:39.356" v="1994"/>
          <ac:spMkLst>
            <pc:docMk/>
            <pc:sldMk cId="3041115025" sldId="287"/>
            <ac:spMk id="2" creationId="{38CEB192-F6D1-D31A-B619-942CC6789AA4}"/>
          </ac:spMkLst>
        </pc:spChg>
        <pc:spChg chg="mod">
          <ac:chgData name="Celeste Morales" userId="S::celeste@vancouverhumanesociety.bc.ca::598fb7e8-a355-449e-bead-2f5839c6bc83" providerId="AD" clId="Web-{34F540BF-2962-13FE-8BD2-A6C2440940A6}" dt="2022-04-26T18:18:13.784" v="394" actId="20577"/>
          <ac:spMkLst>
            <pc:docMk/>
            <pc:sldMk cId="3041115025" sldId="287"/>
            <ac:spMk id="4" creationId="{5A9A1B6C-1C8B-7D68-9234-DD2F134DAAAE}"/>
          </ac:spMkLst>
        </pc:spChg>
        <pc:picChg chg="add mod ord">
          <ac:chgData name="Celeste Morales" userId="S::celeste@vancouverhumanesociety.bc.ca::598fb7e8-a355-449e-bead-2f5839c6bc83" providerId="AD" clId="Web-{34F540BF-2962-13FE-8BD2-A6C2440940A6}" dt="2022-04-27T22:08:39.356" v="1994"/>
          <ac:picMkLst>
            <pc:docMk/>
            <pc:sldMk cId="3041115025" sldId="287"/>
            <ac:picMk id="5" creationId="{F21DE09F-2542-79CF-7D5C-CC5BA0A9F65B}"/>
          </ac:picMkLst>
        </pc:picChg>
      </pc:sldChg>
      <pc:sldChg chg="modSp new">
        <pc:chgData name="Celeste Morales" userId="S::celeste@vancouverhumanesociety.bc.ca::598fb7e8-a355-449e-bead-2f5839c6bc83" providerId="AD" clId="Web-{34F540BF-2962-13FE-8BD2-A6C2440940A6}" dt="2022-04-26T18:41:43.469" v="407" actId="20577"/>
        <pc:sldMkLst>
          <pc:docMk/>
          <pc:sldMk cId="1174980315" sldId="288"/>
        </pc:sldMkLst>
        <pc:spChg chg="mod">
          <ac:chgData name="Celeste Morales" userId="S::celeste@vancouverhumanesociety.bc.ca::598fb7e8-a355-449e-bead-2f5839c6bc83" providerId="AD" clId="Web-{34F540BF-2962-13FE-8BD2-A6C2440940A6}" dt="2022-04-26T18:41:43.469" v="407" actId="20577"/>
          <ac:spMkLst>
            <pc:docMk/>
            <pc:sldMk cId="1174980315" sldId="288"/>
            <ac:spMk id="2" creationId="{E378D5D3-2EB0-0643-1CA4-6B16FD2FF62D}"/>
          </ac:spMkLst>
        </pc:spChg>
        <pc:spChg chg="mod">
          <ac:chgData name="Celeste Morales" userId="S::celeste@vancouverhumanesociety.bc.ca::598fb7e8-a355-449e-bead-2f5839c6bc83" providerId="AD" clId="Web-{34F540BF-2962-13FE-8BD2-A6C2440940A6}" dt="2022-04-26T18:37:13.014" v="403" actId="20577"/>
          <ac:spMkLst>
            <pc:docMk/>
            <pc:sldMk cId="1174980315" sldId="288"/>
            <ac:spMk id="4" creationId="{478DF8D4-713B-D13F-24CC-F7B2DDCA48BA}"/>
          </ac:spMkLst>
        </pc:spChg>
      </pc:sldChg>
      <pc:sldChg chg="addSp modSp new">
        <pc:chgData name="Celeste Morales" userId="S::celeste@vancouverhumanesociety.bc.ca::598fb7e8-a355-449e-bead-2f5839c6bc83" providerId="AD" clId="Web-{34F540BF-2962-13FE-8BD2-A6C2440940A6}" dt="2022-04-28T15:38:26.204" v="2168" actId="20577"/>
        <pc:sldMkLst>
          <pc:docMk/>
          <pc:sldMk cId="1054159848" sldId="289"/>
        </pc:sldMkLst>
        <pc:spChg chg="mod">
          <ac:chgData name="Celeste Morales" userId="S::celeste@vancouverhumanesociety.bc.ca::598fb7e8-a355-449e-bead-2f5839c6bc83" providerId="AD" clId="Web-{34F540BF-2962-13FE-8BD2-A6C2440940A6}" dt="2022-04-26T18:44:01.424" v="447" actId="14100"/>
          <ac:spMkLst>
            <pc:docMk/>
            <pc:sldMk cId="1054159848" sldId="289"/>
            <ac:spMk id="2" creationId="{51FD62B0-089D-3338-4FF5-3C2FDB403AB8}"/>
          </ac:spMkLst>
        </pc:spChg>
        <pc:spChg chg="mod">
          <ac:chgData name="Celeste Morales" userId="S::celeste@vancouverhumanesociety.bc.ca::598fb7e8-a355-449e-bead-2f5839c6bc83" providerId="AD" clId="Web-{34F540BF-2962-13FE-8BD2-A6C2440940A6}" dt="2022-04-26T18:46:22.784" v="484" actId="14100"/>
          <ac:spMkLst>
            <pc:docMk/>
            <pc:sldMk cId="1054159848" sldId="289"/>
            <ac:spMk id="4" creationId="{786DD5B0-7368-F2E8-CF56-698E9259BC9B}"/>
          </ac:spMkLst>
        </pc:spChg>
        <pc:spChg chg="add mod">
          <ac:chgData name="Celeste Morales" userId="S::celeste@vancouverhumanesociety.bc.ca::598fb7e8-a355-449e-bead-2f5839c6bc83" providerId="AD" clId="Web-{34F540BF-2962-13FE-8BD2-A6C2440940A6}" dt="2022-04-28T15:38:26.204" v="2168" actId="20577"/>
          <ac:spMkLst>
            <pc:docMk/>
            <pc:sldMk cId="1054159848" sldId="289"/>
            <ac:spMk id="5" creationId="{BA7C043D-5F85-D260-C298-DB639657E40C}"/>
          </ac:spMkLst>
        </pc:spChg>
      </pc:sldChg>
      <pc:sldChg chg="modSp new ord">
        <pc:chgData name="Celeste Morales" userId="S::celeste@vancouverhumanesociety.bc.ca::598fb7e8-a355-449e-bead-2f5839c6bc83" providerId="AD" clId="Web-{34F540BF-2962-13FE-8BD2-A6C2440940A6}" dt="2022-04-26T19:17:23.161" v="817" actId="20577"/>
        <pc:sldMkLst>
          <pc:docMk/>
          <pc:sldMk cId="2424990874" sldId="290"/>
        </pc:sldMkLst>
        <pc:spChg chg="mod">
          <ac:chgData name="Celeste Morales" userId="S::celeste@vancouverhumanesociety.bc.ca::598fb7e8-a355-449e-bead-2f5839c6bc83" providerId="AD" clId="Web-{34F540BF-2962-13FE-8BD2-A6C2440940A6}" dt="2022-04-26T19:17:23.161" v="817" actId="20577"/>
          <ac:spMkLst>
            <pc:docMk/>
            <pc:sldMk cId="2424990874" sldId="290"/>
            <ac:spMk id="2" creationId="{59D28C01-02E5-8197-EB2E-1860AD16D812}"/>
          </ac:spMkLst>
        </pc:spChg>
        <pc:spChg chg="mod">
          <ac:chgData name="Celeste Morales" userId="S::celeste@vancouverhumanesociety.bc.ca::598fb7e8-a355-449e-bead-2f5839c6bc83" providerId="AD" clId="Web-{34F540BF-2962-13FE-8BD2-A6C2440940A6}" dt="2022-04-26T18:46:41.300" v="518" actId="20577"/>
          <ac:spMkLst>
            <pc:docMk/>
            <pc:sldMk cId="2424990874" sldId="290"/>
            <ac:spMk id="4" creationId="{71941C68-25EA-320B-3CD2-E1A8D29C1DBE}"/>
          </ac:spMkLst>
        </pc:spChg>
      </pc:sldChg>
      <pc:sldChg chg="addSp modSp new">
        <pc:chgData name="Celeste Morales" userId="S::celeste@vancouverhumanesociety.bc.ca::598fb7e8-a355-449e-bead-2f5839c6bc83" providerId="AD" clId="Web-{34F540BF-2962-13FE-8BD2-A6C2440940A6}" dt="2022-04-28T15:38:35.094" v="2170" actId="20577"/>
        <pc:sldMkLst>
          <pc:docMk/>
          <pc:sldMk cId="2947276447" sldId="291"/>
        </pc:sldMkLst>
        <pc:spChg chg="mod">
          <ac:chgData name="Celeste Morales" userId="S::celeste@vancouverhumanesociety.bc.ca::598fb7e8-a355-449e-bead-2f5839c6bc83" providerId="AD" clId="Web-{34F540BF-2962-13FE-8BD2-A6C2440940A6}" dt="2022-04-26T18:55:03.524" v="781" actId="1076"/>
          <ac:spMkLst>
            <pc:docMk/>
            <pc:sldMk cId="2947276447" sldId="291"/>
            <ac:spMk id="2" creationId="{EE44061F-6C01-CE87-BA70-BBF0CA3564D2}"/>
          </ac:spMkLst>
        </pc:spChg>
        <pc:spChg chg="mod">
          <ac:chgData name="Celeste Morales" userId="S::celeste@vancouverhumanesociety.bc.ca::598fb7e8-a355-449e-bead-2f5839c6bc83" providerId="AD" clId="Web-{34F540BF-2962-13FE-8BD2-A6C2440940A6}" dt="2022-04-26T18:52:54.538" v="755" actId="20577"/>
          <ac:spMkLst>
            <pc:docMk/>
            <pc:sldMk cId="2947276447" sldId="291"/>
            <ac:spMk id="4" creationId="{F709C91D-0CF1-0307-5BC9-30D9D8B5680D}"/>
          </ac:spMkLst>
        </pc:spChg>
        <pc:spChg chg="add mod">
          <ac:chgData name="Celeste Morales" userId="S::celeste@vancouverhumanesociety.bc.ca::598fb7e8-a355-449e-bead-2f5839c6bc83" providerId="AD" clId="Web-{34F540BF-2962-13FE-8BD2-A6C2440940A6}" dt="2022-04-28T15:38:35.094" v="2170" actId="20577"/>
          <ac:spMkLst>
            <pc:docMk/>
            <pc:sldMk cId="2947276447" sldId="291"/>
            <ac:spMk id="5" creationId="{D4F3E680-956F-43A2-471C-92BADBAED184}"/>
          </ac:spMkLst>
        </pc:spChg>
      </pc:sldChg>
      <pc:sldChg chg="addSp delSp modSp new">
        <pc:chgData name="Celeste Morales" userId="S::celeste@vancouverhumanesociety.bc.ca::598fb7e8-a355-449e-bead-2f5839c6bc83" providerId="AD" clId="Web-{34F540BF-2962-13FE-8BD2-A6C2440940A6}" dt="2022-04-26T19:19:33.725" v="830" actId="14100"/>
        <pc:sldMkLst>
          <pc:docMk/>
          <pc:sldMk cId="509776023" sldId="292"/>
        </pc:sldMkLst>
        <pc:spChg chg="del mod">
          <ac:chgData name="Celeste Morales" userId="S::celeste@vancouverhumanesociety.bc.ca::598fb7e8-a355-449e-bead-2f5839c6bc83" providerId="AD" clId="Web-{34F540BF-2962-13FE-8BD2-A6C2440940A6}" dt="2022-04-26T19:17:43.084" v="822"/>
          <ac:spMkLst>
            <pc:docMk/>
            <pc:sldMk cId="509776023" sldId="292"/>
            <ac:spMk id="2" creationId="{8152F5B5-24C3-F44B-7567-08C39CC8B26B}"/>
          </ac:spMkLst>
        </pc:spChg>
        <pc:spChg chg="del">
          <ac:chgData name="Celeste Morales" userId="S::celeste@vancouverhumanesociety.bc.ca::598fb7e8-a355-449e-bead-2f5839c6bc83" providerId="AD" clId="Web-{34F540BF-2962-13FE-8BD2-A6C2440940A6}" dt="2022-04-26T19:18:19.146" v="829"/>
          <ac:spMkLst>
            <pc:docMk/>
            <pc:sldMk cId="509776023" sldId="292"/>
            <ac:spMk id="4" creationId="{0C2880D4-989E-521D-21B7-ECE59F29041E}"/>
          </ac:spMkLst>
        </pc:spChg>
        <pc:picChg chg="add mod ord">
          <ac:chgData name="Celeste Morales" userId="S::celeste@vancouverhumanesociety.bc.ca::598fb7e8-a355-449e-bead-2f5839c6bc83" providerId="AD" clId="Web-{34F540BF-2962-13FE-8BD2-A6C2440940A6}" dt="2022-04-26T19:19:33.725" v="830" actId="14100"/>
          <ac:picMkLst>
            <pc:docMk/>
            <pc:sldMk cId="509776023" sldId="292"/>
            <ac:picMk id="5" creationId="{4F4DF66B-B1D3-619E-21E2-7267D63C5C84}"/>
          </ac:picMkLst>
        </pc:picChg>
      </pc:sldChg>
      <pc:sldChg chg="addSp delSp modSp new del">
        <pc:chgData name="Celeste Morales" userId="S::celeste@vancouverhumanesociety.bc.ca::598fb7e8-a355-449e-bead-2f5839c6bc83" providerId="AD" clId="Web-{34F540BF-2962-13FE-8BD2-A6C2440940A6}" dt="2022-04-26T18:58:16.760" v="790"/>
        <pc:sldMkLst>
          <pc:docMk/>
          <pc:sldMk cId="4112630038" sldId="293"/>
        </pc:sldMkLst>
        <pc:spChg chg="del">
          <ac:chgData name="Celeste Morales" userId="S::celeste@vancouverhumanesociety.bc.ca::598fb7e8-a355-449e-bead-2f5839c6bc83" providerId="AD" clId="Web-{34F540BF-2962-13FE-8BD2-A6C2440940A6}" dt="2022-04-26T18:57:44.135" v="784"/>
          <ac:spMkLst>
            <pc:docMk/>
            <pc:sldMk cId="4112630038" sldId="293"/>
            <ac:spMk id="3" creationId="{3C7A7EE7-DC9B-C278-F6CE-803E8C2432F9}"/>
          </ac:spMkLst>
        </pc:spChg>
        <pc:picChg chg="add mod ord modCrop">
          <ac:chgData name="Celeste Morales" userId="S::celeste@vancouverhumanesociety.bc.ca::598fb7e8-a355-449e-bead-2f5839c6bc83" providerId="AD" clId="Web-{34F540BF-2962-13FE-8BD2-A6C2440940A6}" dt="2022-04-26T18:57:44.135" v="784"/>
          <ac:picMkLst>
            <pc:docMk/>
            <pc:sldMk cId="4112630038" sldId="293"/>
            <ac:picMk id="6" creationId="{C2273D1D-AB92-0B2B-0734-12AE399BA87A}"/>
          </ac:picMkLst>
        </pc:picChg>
      </pc:sldChg>
      <pc:sldChg chg="addSp delSp modSp new">
        <pc:chgData name="Celeste Morales" userId="S::celeste@vancouverhumanesociety.bc.ca::598fb7e8-a355-449e-bead-2f5839c6bc83" providerId="AD" clId="Web-{34F540BF-2962-13FE-8BD2-A6C2440940A6}" dt="2022-04-26T19:03:51.857" v="800" actId="1076"/>
        <pc:sldMkLst>
          <pc:docMk/>
          <pc:sldMk cId="778088858" sldId="294"/>
        </pc:sldMkLst>
        <pc:spChg chg="del">
          <ac:chgData name="Celeste Morales" userId="S::celeste@vancouverhumanesociety.bc.ca::598fb7e8-a355-449e-bead-2f5839c6bc83" providerId="AD" clId="Web-{34F540BF-2962-13FE-8BD2-A6C2440940A6}" dt="2022-04-26T18:58:11.619" v="788"/>
          <ac:spMkLst>
            <pc:docMk/>
            <pc:sldMk cId="778088858" sldId="294"/>
            <ac:spMk id="2" creationId="{92FF79A0-0EB5-31F3-0B26-F70AACE7A8C1}"/>
          </ac:spMkLst>
        </pc:spChg>
        <pc:spChg chg="del">
          <ac:chgData name="Celeste Morales" userId="S::celeste@vancouverhumanesociety.bc.ca::598fb7e8-a355-449e-bead-2f5839c6bc83" providerId="AD" clId="Web-{34F540BF-2962-13FE-8BD2-A6C2440940A6}" dt="2022-04-26T18:58:01.525" v="786"/>
          <ac:spMkLst>
            <pc:docMk/>
            <pc:sldMk cId="778088858" sldId="294"/>
            <ac:spMk id="3" creationId="{74E22E81-8106-1E78-33FA-F87358569BA4}"/>
          </ac:spMkLst>
        </pc:spChg>
        <pc:spChg chg="del">
          <ac:chgData name="Celeste Morales" userId="S::celeste@vancouverhumanesociety.bc.ca::598fb7e8-a355-449e-bead-2f5839c6bc83" providerId="AD" clId="Web-{34F540BF-2962-13FE-8BD2-A6C2440940A6}" dt="2022-04-26T18:58:13.619" v="789"/>
          <ac:spMkLst>
            <pc:docMk/>
            <pc:sldMk cId="778088858" sldId="294"/>
            <ac:spMk id="4" creationId="{03DAB5BF-C3CE-7D33-F738-B2AC24E07AD4}"/>
          </ac:spMkLst>
        </pc:spChg>
        <pc:picChg chg="add mod ord">
          <ac:chgData name="Celeste Morales" userId="S::celeste@vancouverhumanesociety.bc.ca::598fb7e8-a355-449e-bead-2f5839c6bc83" providerId="AD" clId="Web-{34F540BF-2962-13FE-8BD2-A6C2440940A6}" dt="2022-04-26T19:03:51.857" v="800" actId="1076"/>
          <ac:picMkLst>
            <pc:docMk/>
            <pc:sldMk cId="778088858" sldId="294"/>
            <ac:picMk id="6" creationId="{669BD1F1-9971-67B6-E969-81DAB38BEFDF}"/>
          </ac:picMkLst>
        </pc:picChg>
      </pc:sldChg>
      <pc:sldChg chg="addSp delSp modSp new">
        <pc:chgData name="Celeste Morales" userId="S::celeste@vancouverhumanesociety.bc.ca::598fb7e8-a355-449e-bead-2f5839c6bc83" providerId="AD" clId="Web-{34F540BF-2962-13FE-8BD2-A6C2440940A6}" dt="2022-04-26T19:22:54.133" v="888" actId="14100"/>
        <pc:sldMkLst>
          <pc:docMk/>
          <pc:sldMk cId="2292359704" sldId="295"/>
        </pc:sldMkLst>
        <pc:spChg chg="del mod">
          <ac:chgData name="Celeste Morales" userId="S::celeste@vancouverhumanesociety.bc.ca::598fb7e8-a355-449e-bead-2f5839c6bc83" providerId="AD" clId="Web-{34F540BF-2962-13FE-8BD2-A6C2440940A6}" dt="2022-04-26T19:21:26.601" v="871"/>
          <ac:spMkLst>
            <pc:docMk/>
            <pc:sldMk cId="2292359704" sldId="295"/>
            <ac:spMk id="2" creationId="{6C8C94BA-02C6-6D81-899A-F84659535B0A}"/>
          </ac:spMkLst>
        </pc:spChg>
        <pc:spChg chg="mod">
          <ac:chgData name="Celeste Morales" userId="S::celeste@vancouverhumanesociety.bc.ca::598fb7e8-a355-449e-bead-2f5839c6bc83" providerId="AD" clId="Web-{34F540BF-2962-13FE-8BD2-A6C2440940A6}" dt="2022-04-26T19:21:53.977" v="877" actId="1076"/>
          <ac:spMkLst>
            <pc:docMk/>
            <pc:sldMk cId="2292359704" sldId="295"/>
            <ac:spMk id="4" creationId="{83FD96F2-E4C6-C6F3-30C6-B581EE0FBC19}"/>
          </ac:spMkLst>
        </pc:spChg>
        <pc:picChg chg="add mod ord">
          <ac:chgData name="Celeste Morales" userId="S::celeste@vancouverhumanesociety.bc.ca::598fb7e8-a355-449e-bead-2f5839c6bc83" providerId="AD" clId="Web-{34F540BF-2962-13FE-8BD2-A6C2440940A6}" dt="2022-04-26T19:22:54.133" v="888" actId="14100"/>
          <ac:picMkLst>
            <pc:docMk/>
            <pc:sldMk cId="2292359704" sldId="295"/>
            <ac:picMk id="5" creationId="{1F639136-EBC2-0DFF-BD7F-781A2998D6DF}"/>
          </ac:picMkLst>
        </pc:picChg>
      </pc:sldChg>
      <pc:sldChg chg="new del">
        <pc:chgData name="Celeste Morales" userId="S::celeste@vancouverhumanesociety.bc.ca::598fb7e8-a355-449e-bead-2f5839c6bc83" providerId="AD" clId="Web-{34F540BF-2962-13FE-8BD2-A6C2440940A6}" dt="2022-04-26T21:27:39.670" v="941"/>
        <pc:sldMkLst>
          <pc:docMk/>
          <pc:sldMk cId="2455055767" sldId="296"/>
        </pc:sldMkLst>
      </pc:sldChg>
      <pc:sldChg chg="addSp delSp modSp new ord">
        <pc:chgData name="Celeste Morales" userId="S::celeste@vancouverhumanesociety.bc.ca::598fb7e8-a355-449e-bead-2f5839c6bc83" providerId="AD" clId="Web-{34F540BF-2962-13FE-8BD2-A6C2440940A6}" dt="2022-04-26T21:38:49.054" v="978" actId="14100"/>
        <pc:sldMkLst>
          <pc:docMk/>
          <pc:sldMk cId="3901172011" sldId="296"/>
        </pc:sldMkLst>
        <pc:spChg chg="del">
          <ac:chgData name="Celeste Morales" userId="S::celeste@vancouverhumanesociety.bc.ca::598fb7e8-a355-449e-bead-2f5839c6bc83" providerId="AD" clId="Web-{34F540BF-2962-13FE-8BD2-A6C2440940A6}" dt="2022-04-26T21:38:19.804" v="972"/>
          <ac:spMkLst>
            <pc:docMk/>
            <pc:sldMk cId="3901172011" sldId="296"/>
            <ac:spMk id="2" creationId="{8AF99B41-1602-08BB-08B2-61E1E8425958}"/>
          </ac:spMkLst>
        </pc:spChg>
        <pc:spChg chg="mod">
          <ac:chgData name="Celeste Morales" userId="S::celeste@vancouverhumanesociety.bc.ca::598fb7e8-a355-449e-bead-2f5839c6bc83" providerId="AD" clId="Web-{34F540BF-2962-13FE-8BD2-A6C2440940A6}" dt="2022-04-26T21:38:17.350" v="971" actId="20577"/>
          <ac:spMkLst>
            <pc:docMk/>
            <pc:sldMk cId="3901172011" sldId="296"/>
            <ac:spMk id="4" creationId="{F48278C4-3C1C-075B-D1A0-4F271A56014B}"/>
          </ac:spMkLst>
        </pc:spChg>
        <pc:picChg chg="add mod ord">
          <ac:chgData name="Celeste Morales" userId="S::celeste@vancouverhumanesociety.bc.ca::598fb7e8-a355-449e-bead-2f5839c6bc83" providerId="AD" clId="Web-{34F540BF-2962-13FE-8BD2-A6C2440940A6}" dt="2022-04-26T21:38:49.054" v="978" actId="14100"/>
          <ac:picMkLst>
            <pc:docMk/>
            <pc:sldMk cId="3901172011" sldId="296"/>
            <ac:picMk id="5" creationId="{95B35228-E29A-6253-86F5-1AB180E566AA}"/>
          </ac:picMkLst>
        </pc:picChg>
      </pc:sldChg>
      <pc:sldChg chg="modSp new">
        <pc:chgData name="Celeste Morales" userId="S::celeste@vancouverhumanesociety.bc.ca::598fb7e8-a355-449e-bead-2f5839c6bc83" providerId="AD" clId="Web-{34F540BF-2962-13FE-8BD2-A6C2440940A6}" dt="2022-04-27T17:28:00.500" v="1001" actId="1076"/>
        <pc:sldMkLst>
          <pc:docMk/>
          <pc:sldMk cId="2884396363" sldId="297"/>
        </pc:sldMkLst>
        <pc:spChg chg="mod">
          <ac:chgData name="Celeste Morales" userId="S::celeste@vancouverhumanesociety.bc.ca::598fb7e8-a355-449e-bead-2f5839c6bc83" providerId="AD" clId="Web-{34F540BF-2962-13FE-8BD2-A6C2440940A6}" dt="2022-04-27T17:28:00.500" v="1001" actId="1076"/>
          <ac:spMkLst>
            <pc:docMk/>
            <pc:sldMk cId="2884396363" sldId="297"/>
            <ac:spMk id="2" creationId="{C0D76029-A669-4656-BA00-40852C4358A1}"/>
          </ac:spMkLst>
        </pc:spChg>
        <pc:spChg chg="mod">
          <ac:chgData name="Celeste Morales" userId="S::celeste@vancouverhumanesociety.bc.ca::598fb7e8-a355-449e-bead-2f5839c6bc83" providerId="AD" clId="Web-{34F540BF-2962-13FE-8BD2-A6C2440940A6}" dt="2022-04-27T17:26:32.906" v="993" actId="20577"/>
          <ac:spMkLst>
            <pc:docMk/>
            <pc:sldMk cId="2884396363" sldId="297"/>
            <ac:spMk id="4" creationId="{E702C632-9D3C-02F3-33F9-9C4868C9AAA2}"/>
          </ac:spMkLst>
        </pc:spChg>
      </pc:sldChg>
      <pc:sldChg chg="modSp new ord">
        <pc:chgData name="Celeste Morales" userId="S::celeste@vancouverhumanesociety.bc.ca::598fb7e8-a355-449e-bead-2f5839c6bc83" providerId="AD" clId="Web-{34F540BF-2962-13FE-8BD2-A6C2440940A6}" dt="2022-04-27T18:14:25.928" v="1136" actId="1076"/>
        <pc:sldMkLst>
          <pc:docMk/>
          <pc:sldMk cId="2754548643" sldId="298"/>
        </pc:sldMkLst>
        <pc:spChg chg="mod">
          <ac:chgData name="Celeste Morales" userId="S::celeste@vancouverhumanesociety.bc.ca::598fb7e8-a355-449e-bead-2f5839c6bc83" providerId="AD" clId="Web-{34F540BF-2962-13FE-8BD2-A6C2440940A6}" dt="2022-04-27T18:14:25.928" v="1136" actId="1076"/>
          <ac:spMkLst>
            <pc:docMk/>
            <pc:sldMk cId="2754548643" sldId="298"/>
            <ac:spMk id="2" creationId="{A14168BF-2E29-657C-8D31-1F8C670E05DF}"/>
          </ac:spMkLst>
        </pc:spChg>
        <pc:spChg chg="mod">
          <ac:chgData name="Celeste Morales" userId="S::celeste@vancouverhumanesociety.bc.ca::598fb7e8-a355-449e-bead-2f5839c6bc83" providerId="AD" clId="Web-{34F540BF-2962-13FE-8BD2-A6C2440940A6}" dt="2022-04-27T17:55:45.152" v="1049" actId="1076"/>
          <ac:spMkLst>
            <pc:docMk/>
            <pc:sldMk cId="2754548643" sldId="298"/>
            <ac:spMk id="4" creationId="{F0D81A7F-F2D1-4D93-D967-21D044C50A66}"/>
          </ac:spMkLst>
        </pc:spChg>
      </pc:sldChg>
      <pc:sldChg chg="addSp delSp modSp new modNotes">
        <pc:chgData name="Celeste Morales" userId="S::celeste@vancouverhumanesociety.bc.ca::598fb7e8-a355-449e-bead-2f5839c6bc83" providerId="AD" clId="Web-{34F540BF-2962-13FE-8BD2-A6C2440940A6}" dt="2022-04-28T15:38:42.095" v="2171" actId="20577"/>
        <pc:sldMkLst>
          <pc:docMk/>
          <pc:sldMk cId="1059878462" sldId="299"/>
        </pc:sldMkLst>
        <pc:spChg chg="mod">
          <ac:chgData name="Celeste Morales" userId="S::celeste@vancouverhumanesociety.bc.ca::598fb7e8-a355-449e-bead-2f5839c6bc83" providerId="AD" clId="Web-{34F540BF-2962-13FE-8BD2-A6C2440940A6}" dt="2022-04-27T17:47:07.727" v="1009" actId="1076"/>
          <ac:spMkLst>
            <pc:docMk/>
            <pc:sldMk cId="1059878462" sldId="299"/>
            <ac:spMk id="2" creationId="{381798BB-4A5B-E44F-5B59-F0FFB6692A6B}"/>
          </ac:spMkLst>
        </pc:spChg>
        <pc:spChg chg="add mod">
          <ac:chgData name="Celeste Morales" userId="S::celeste@vancouverhumanesociety.bc.ca::598fb7e8-a355-449e-bead-2f5839c6bc83" providerId="AD" clId="Web-{34F540BF-2962-13FE-8BD2-A6C2440940A6}" dt="2022-04-28T15:38:42.095" v="2171" actId="20577"/>
          <ac:spMkLst>
            <pc:docMk/>
            <pc:sldMk cId="1059878462" sldId="299"/>
            <ac:spMk id="3" creationId="{4E3FF33B-3731-F48B-4D80-859DCE7ADFEE}"/>
          </ac:spMkLst>
        </pc:spChg>
        <pc:spChg chg="del">
          <ac:chgData name="Celeste Morales" userId="S::celeste@vancouverhumanesociety.bc.ca::598fb7e8-a355-449e-bead-2f5839c6bc83" providerId="AD" clId="Web-{34F540BF-2962-13FE-8BD2-A6C2440940A6}" dt="2022-04-27T17:47:02.055" v="1008"/>
          <ac:spMkLst>
            <pc:docMk/>
            <pc:sldMk cId="1059878462" sldId="299"/>
            <ac:spMk id="3" creationId="{B27F0AE0-73DD-78F8-E3BF-8F057E53FB6C}"/>
          </ac:spMkLst>
        </pc:spChg>
      </pc:sldChg>
      <pc:sldChg chg="modSp new del">
        <pc:chgData name="Celeste Morales" userId="S::celeste@vancouverhumanesociety.bc.ca::598fb7e8-a355-449e-bead-2f5839c6bc83" providerId="AD" clId="Web-{34F540BF-2962-13FE-8BD2-A6C2440940A6}" dt="2022-04-27T23:29:45.888" v="2106"/>
        <pc:sldMkLst>
          <pc:docMk/>
          <pc:sldMk cId="1137907616" sldId="300"/>
        </pc:sldMkLst>
        <pc:spChg chg="mod">
          <ac:chgData name="Celeste Morales" userId="S::celeste@vancouverhumanesociety.bc.ca::598fb7e8-a355-449e-bead-2f5839c6bc83" providerId="AD" clId="Web-{34F540BF-2962-13FE-8BD2-A6C2440940A6}" dt="2022-04-27T23:28:35.871" v="2087" actId="20577"/>
          <ac:spMkLst>
            <pc:docMk/>
            <pc:sldMk cId="1137907616" sldId="300"/>
            <ac:spMk id="2" creationId="{EFBF5ACE-CD5A-9B5E-C3FB-6E81C2B8A998}"/>
          </ac:spMkLst>
        </pc:spChg>
        <pc:spChg chg="mod">
          <ac:chgData name="Celeste Morales" userId="S::celeste@vancouverhumanesociety.bc.ca::598fb7e8-a355-449e-bead-2f5839c6bc83" providerId="AD" clId="Web-{34F540BF-2962-13FE-8BD2-A6C2440940A6}" dt="2022-04-27T21:28:45.737" v="1957" actId="20577"/>
          <ac:spMkLst>
            <pc:docMk/>
            <pc:sldMk cId="1137907616" sldId="300"/>
            <ac:spMk id="3" creationId="{B13EFE79-F6A5-93E1-F93F-B9F673CDC64F}"/>
          </ac:spMkLst>
        </pc:spChg>
      </pc:sldChg>
      <pc:sldChg chg="modSp new ord">
        <pc:chgData name="Celeste Morales" userId="S::celeste@vancouverhumanesociety.bc.ca::598fb7e8-a355-449e-bead-2f5839c6bc83" providerId="AD" clId="Web-{34F540BF-2962-13FE-8BD2-A6C2440940A6}" dt="2022-04-27T18:17:56.306" v="1190" actId="1076"/>
        <pc:sldMkLst>
          <pc:docMk/>
          <pc:sldMk cId="346401150" sldId="301"/>
        </pc:sldMkLst>
        <pc:spChg chg="mod">
          <ac:chgData name="Celeste Morales" userId="S::celeste@vancouverhumanesociety.bc.ca::598fb7e8-a355-449e-bead-2f5839c6bc83" providerId="AD" clId="Web-{34F540BF-2962-13FE-8BD2-A6C2440940A6}" dt="2022-04-27T18:17:56.306" v="1190" actId="1076"/>
          <ac:spMkLst>
            <pc:docMk/>
            <pc:sldMk cId="346401150" sldId="301"/>
            <ac:spMk id="2" creationId="{5338E4E7-A225-2667-BBF2-A5AA73F404BF}"/>
          </ac:spMkLst>
        </pc:spChg>
        <pc:spChg chg="mod">
          <ac:chgData name="Celeste Morales" userId="S::celeste@vancouverhumanesociety.bc.ca::598fb7e8-a355-449e-bead-2f5839c6bc83" providerId="AD" clId="Web-{34F540BF-2962-13FE-8BD2-A6C2440940A6}" dt="2022-04-27T18:16:49.383" v="1172" actId="20577"/>
          <ac:spMkLst>
            <pc:docMk/>
            <pc:sldMk cId="346401150" sldId="301"/>
            <ac:spMk id="4" creationId="{E9A679E1-DEDA-514C-7C9E-93EC989A8F89}"/>
          </ac:spMkLst>
        </pc:spChg>
      </pc:sldChg>
      <pc:sldChg chg="delSp modSp new ord">
        <pc:chgData name="Celeste Morales" userId="S::celeste@vancouverhumanesociety.bc.ca::598fb7e8-a355-449e-bead-2f5839c6bc83" providerId="AD" clId="Web-{34F540BF-2962-13FE-8BD2-A6C2440940A6}" dt="2022-04-28T15:28:23.070" v="2121" actId="20577"/>
        <pc:sldMkLst>
          <pc:docMk/>
          <pc:sldMk cId="4244764855" sldId="302"/>
        </pc:sldMkLst>
        <pc:spChg chg="mod">
          <ac:chgData name="Celeste Morales" userId="S::celeste@vancouverhumanesociety.bc.ca::598fb7e8-a355-449e-bead-2f5839c6bc83" providerId="AD" clId="Web-{34F540BF-2962-13FE-8BD2-A6C2440940A6}" dt="2022-04-28T15:28:23.070" v="2121" actId="20577"/>
          <ac:spMkLst>
            <pc:docMk/>
            <pc:sldMk cId="4244764855" sldId="302"/>
            <ac:spMk id="2" creationId="{73431E1B-953E-4947-D11E-1FECE6E39BDB}"/>
          </ac:spMkLst>
        </pc:spChg>
        <pc:spChg chg="del">
          <ac:chgData name="Celeste Morales" userId="S::celeste@vancouverhumanesociety.bc.ca::598fb7e8-a355-449e-bead-2f5839c6bc83" providerId="AD" clId="Web-{34F540BF-2962-13FE-8BD2-A6C2440940A6}" dt="2022-04-27T18:20:29.121" v="1222"/>
          <ac:spMkLst>
            <pc:docMk/>
            <pc:sldMk cId="4244764855" sldId="302"/>
            <ac:spMk id="3" creationId="{7E13F39E-C8B0-8A01-1477-190205E2BD39}"/>
          </ac:spMkLst>
        </pc:spChg>
      </pc:sldChg>
      <pc:sldChg chg="addSp delSp modSp new ord">
        <pc:chgData name="Celeste Morales" userId="S::celeste@vancouverhumanesociety.bc.ca::598fb7e8-a355-449e-bead-2f5839c6bc83" providerId="AD" clId="Web-{34F540BF-2962-13FE-8BD2-A6C2440940A6}" dt="2022-04-28T15:38:50.673" v="2173" actId="20577"/>
        <pc:sldMkLst>
          <pc:docMk/>
          <pc:sldMk cId="81856920" sldId="303"/>
        </pc:sldMkLst>
        <pc:spChg chg="del">
          <ac:chgData name="Celeste Morales" userId="S::celeste@vancouverhumanesociety.bc.ca::598fb7e8-a355-449e-bead-2f5839c6bc83" providerId="AD" clId="Web-{34F540BF-2962-13FE-8BD2-A6C2440940A6}" dt="2022-04-27T18:22:03.357" v="1249"/>
          <ac:spMkLst>
            <pc:docMk/>
            <pc:sldMk cId="81856920" sldId="303"/>
            <ac:spMk id="2" creationId="{459EB5BB-82CD-8E2D-2D07-0979AACE8B41}"/>
          </ac:spMkLst>
        </pc:spChg>
        <pc:spChg chg="add mod">
          <ac:chgData name="Celeste Morales" userId="S::celeste@vancouverhumanesociety.bc.ca::598fb7e8-a355-449e-bead-2f5839c6bc83" providerId="AD" clId="Web-{34F540BF-2962-13FE-8BD2-A6C2440940A6}" dt="2022-04-28T15:38:50.673" v="2173" actId="20577"/>
          <ac:spMkLst>
            <pc:docMk/>
            <pc:sldMk cId="81856920" sldId="303"/>
            <ac:spMk id="2" creationId="{FC44B03A-57F7-7B2A-96B2-8BAAE10D2B3A}"/>
          </ac:spMkLst>
        </pc:spChg>
        <pc:spChg chg="mod">
          <ac:chgData name="Celeste Morales" userId="S::celeste@vancouverhumanesociety.bc.ca::598fb7e8-a355-449e-bead-2f5839c6bc83" providerId="AD" clId="Web-{34F540BF-2962-13FE-8BD2-A6C2440940A6}" dt="2022-04-27T18:22:24.060" v="1254" actId="1076"/>
          <ac:spMkLst>
            <pc:docMk/>
            <pc:sldMk cId="81856920" sldId="303"/>
            <ac:spMk id="4" creationId="{99449174-48FF-906B-0812-DBA7986DAC13}"/>
          </ac:spMkLst>
        </pc:spChg>
        <pc:picChg chg="add mod ord">
          <ac:chgData name="Celeste Morales" userId="S::celeste@vancouverhumanesociety.bc.ca::598fb7e8-a355-449e-bead-2f5839c6bc83" providerId="AD" clId="Web-{34F540BF-2962-13FE-8BD2-A6C2440940A6}" dt="2022-04-27T22:12:35.875" v="2007" actId="1076"/>
          <ac:picMkLst>
            <pc:docMk/>
            <pc:sldMk cId="81856920" sldId="303"/>
            <ac:picMk id="5" creationId="{1B2DB7CB-38AB-37D5-956D-8C0E7386FC7A}"/>
          </ac:picMkLst>
        </pc:picChg>
      </pc:sldChg>
      <pc:sldChg chg="modSp new del">
        <pc:chgData name="Celeste Morales" userId="S::celeste@vancouverhumanesociety.bc.ca::598fb7e8-a355-449e-bead-2f5839c6bc83" providerId="AD" clId="Web-{34F540BF-2962-13FE-8BD2-A6C2440940A6}" dt="2022-04-27T18:21:04.434" v="1229"/>
        <pc:sldMkLst>
          <pc:docMk/>
          <pc:sldMk cId="407803738" sldId="303"/>
        </pc:sldMkLst>
        <pc:spChg chg="mod">
          <ac:chgData name="Celeste Morales" userId="S::celeste@vancouverhumanesociety.bc.ca::598fb7e8-a355-449e-bead-2f5839c6bc83" providerId="AD" clId="Web-{34F540BF-2962-13FE-8BD2-A6C2440940A6}" dt="2022-04-27T18:20:58.731" v="1227" actId="20577"/>
          <ac:spMkLst>
            <pc:docMk/>
            <pc:sldMk cId="407803738" sldId="303"/>
            <ac:spMk id="2" creationId="{CB47D766-2ECC-31D5-BBAE-BD3FFCE70576}"/>
          </ac:spMkLst>
        </pc:spChg>
      </pc:sldChg>
      <pc:sldChg chg="addSp delSp modSp new ord">
        <pc:chgData name="Celeste Morales" userId="S::celeste@vancouverhumanesociety.bc.ca::598fb7e8-a355-449e-bead-2f5839c6bc83" providerId="AD" clId="Web-{34F540BF-2962-13FE-8BD2-A6C2440940A6}" dt="2022-04-28T15:34:40.498" v="2161" actId="1076"/>
        <pc:sldMkLst>
          <pc:docMk/>
          <pc:sldMk cId="2554986930" sldId="304"/>
        </pc:sldMkLst>
        <pc:spChg chg="mod">
          <ac:chgData name="Celeste Morales" userId="S::celeste@vancouverhumanesociety.bc.ca::598fb7e8-a355-449e-bead-2f5839c6bc83" providerId="AD" clId="Web-{34F540BF-2962-13FE-8BD2-A6C2440940A6}" dt="2022-04-28T15:32:49.762" v="2146" actId="1076"/>
          <ac:spMkLst>
            <pc:docMk/>
            <pc:sldMk cId="2554986930" sldId="304"/>
            <ac:spMk id="2" creationId="{CCF74B26-E369-C467-C84C-65A38E192618}"/>
          </ac:spMkLst>
        </pc:spChg>
        <pc:spChg chg="del mod">
          <ac:chgData name="Celeste Morales" userId="S::celeste@vancouverhumanesociety.bc.ca::598fb7e8-a355-449e-bead-2f5839c6bc83" providerId="AD" clId="Web-{34F540BF-2962-13FE-8BD2-A6C2440940A6}" dt="2022-04-27T21:57:11.814" v="1991"/>
          <ac:spMkLst>
            <pc:docMk/>
            <pc:sldMk cId="2554986930" sldId="304"/>
            <ac:spMk id="3" creationId="{4A7AC843-5154-8F31-F5E0-73A0A8728936}"/>
          </ac:spMkLst>
        </pc:spChg>
        <pc:picChg chg="add mod">
          <ac:chgData name="Celeste Morales" userId="S::celeste@vancouverhumanesociety.bc.ca::598fb7e8-a355-449e-bead-2f5839c6bc83" providerId="AD" clId="Web-{34F540BF-2962-13FE-8BD2-A6C2440940A6}" dt="2022-04-28T15:34:40.498" v="2161" actId="1076"/>
          <ac:picMkLst>
            <pc:docMk/>
            <pc:sldMk cId="2554986930" sldId="304"/>
            <ac:picMk id="3" creationId="{62800036-7903-242B-48C9-4E9FD1B85A2A}"/>
          </ac:picMkLst>
        </pc:picChg>
      </pc:sldChg>
      <pc:sldChg chg="addSp delSp modSp new ord">
        <pc:chgData name="Celeste Morales" userId="S::celeste@vancouverhumanesociety.bc.ca::598fb7e8-a355-449e-bead-2f5839c6bc83" providerId="AD" clId="Web-{34F540BF-2962-13FE-8BD2-A6C2440940A6}" dt="2022-04-27T18:25:13.141" v="1354" actId="14100"/>
        <pc:sldMkLst>
          <pc:docMk/>
          <pc:sldMk cId="139489946" sldId="305"/>
        </pc:sldMkLst>
        <pc:spChg chg="add del">
          <ac:chgData name="Celeste Morales" userId="S::celeste@vancouverhumanesociety.bc.ca::598fb7e8-a355-449e-bead-2f5839c6bc83" providerId="AD" clId="Web-{34F540BF-2962-13FE-8BD2-A6C2440940A6}" dt="2022-04-27T18:24:37.734" v="1345"/>
          <ac:spMkLst>
            <pc:docMk/>
            <pc:sldMk cId="139489946" sldId="305"/>
            <ac:spMk id="2" creationId="{8D47485F-6E34-E1E5-78EA-81C4CAF534A3}"/>
          </ac:spMkLst>
        </pc:spChg>
        <pc:spChg chg="mod">
          <ac:chgData name="Celeste Morales" userId="S::celeste@vancouverhumanesociety.bc.ca::598fb7e8-a355-449e-bead-2f5839c6bc83" providerId="AD" clId="Web-{34F540BF-2962-13FE-8BD2-A6C2440940A6}" dt="2022-04-27T18:24:59.531" v="1351" actId="1076"/>
          <ac:spMkLst>
            <pc:docMk/>
            <pc:sldMk cId="139489946" sldId="305"/>
            <ac:spMk id="4" creationId="{D031E6C3-8FA8-FF33-E521-F6D19739BB50}"/>
          </ac:spMkLst>
        </pc:spChg>
        <pc:graphicFrameChg chg="add del mod ord modGraphic">
          <ac:chgData name="Celeste Morales" userId="S::celeste@vancouverhumanesociety.bc.ca::598fb7e8-a355-449e-bead-2f5839c6bc83" providerId="AD" clId="Web-{34F540BF-2962-13FE-8BD2-A6C2440940A6}" dt="2022-04-27T18:24:17.656" v="1344"/>
          <ac:graphicFrameMkLst>
            <pc:docMk/>
            <pc:sldMk cId="139489946" sldId="305"/>
            <ac:graphicFrameMk id="5" creationId="{2E876AFB-5A92-3E0F-5656-78626B283322}"/>
          </ac:graphicFrameMkLst>
        </pc:graphicFrameChg>
        <pc:picChg chg="add mod ord">
          <ac:chgData name="Celeste Morales" userId="S::celeste@vancouverhumanesociety.bc.ca::598fb7e8-a355-449e-bead-2f5839c6bc83" providerId="AD" clId="Web-{34F540BF-2962-13FE-8BD2-A6C2440940A6}" dt="2022-04-27T18:25:13.141" v="1354" actId="14100"/>
          <ac:picMkLst>
            <pc:docMk/>
            <pc:sldMk cId="139489946" sldId="305"/>
            <ac:picMk id="12" creationId="{20BCF2C4-3F7D-445A-F3D8-41B0E29A9FB1}"/>
          </ac:picMkLst>
        </pc:picChg>
      </pc:sldChg>
      <pc:sldChg chg="addSp delSp modSp new ord">
        <pc:chgData name="Celeste Morales" userId="S::celeste@vancouverhumanesociety.bc.ca::598fb7e8-a355-449e-bead-2f5839c6bc83" providerId="AD" clId="Web-{34F540BF-2962-13FE-8BD2-A6C2440940A6}" dt="2022-04-28T15:33:17.575" v="2153" actId="1076"/>
        <pc:sldMkLst>
          <pc:docMk/>
          <pc:sldMk cId="730109334" sldId="306"/>
        </pc:sldMkLst>
        <pc:spChg chg="mod">
          <ac:chgData name="Celeste Morales" userId="S::celeste@vancouverhumanesociety.bc.ca::598fb7e8-a355-449e-bead-2f5839c6bc83" providerId="AD" clId="Web-{34F540BF-2962-13FE-8BD2-A6C2440940A6}" dt="2022-04-28T15:33:12.684" v="2152" actId="1076"/>
          <ac:spMkLst>
            <pc:docMk/>
            <pc:sldMk cId="730109334" sldId="306"/>
            <ac:spMk id="2" creationId="{D020EF6D-9E8D-B1F0-AEE3-B476278F8F68}"/>
          </ac:spMkLst>
        </pc:spChg>
        <pc:spChg chg="del mod">
          <ac:chgData name="Celeste Morales" userId="S::celeste@vancouverhumanesociety.bc.ca::598fb7e8-a355-449e-bead-2f5839c6bc83" providerId="AD" clId="Web-{34F540BF-2962-13FE-8BD2-A6C2440940A6}" dt="2022-04-27T22:22:17.213" v="2012"/>
          <ac:spMkLst>
            <pc:docMk/>
            <pc:sldMk cId="730109334" sldId="306"/>
            <ac:spMk id="3" creationId="{6EF3A691-379D-169F-63BA-84D7819BFF32}"/>
          </ac:spMkLst>
        </pc:spChg>
        <pc:picChg chg="add mod">
          <ac:chgData name="Celeste Morales" userId="S::celeste@vancouverhumanesociety.bc.ca::598fb7e8-a355-449e-bead-2f5839c6bc83" providerId="AD" clId="Web-{34F540BF-2962-13FE-8BD2-A6C2440940A6}" dt="2022-04-28T15:33:17.575" v="2153" actId="1076"/>
          <ac:picMkLst>
            <pc:docMk/>
            <pc:sldMk cId="730109334" sldId="306"/>
            <ac:picMk id="3" creationId="{D00BA562-98AF-2656-397E-5E5EF2326705}"/>
          </ac:picMkLst>
        </pc:picChg>
      </pc:sldChg>
      <pc:sldChg chg="addSp delSp modSp new ord">
        <pc:chgData name="Celeste Morales" userId="S::celeste@vancouverhumanesociety.bc.ca::598fb7e8-a355-449e-bead-2f5839c6bc83" providerId="AD" clId="Web-{34F540BF-2962-13FE-8BD2-A6C2440940A6}" dt="2022-04-27T18:30:23.270" v="1435" actId="1076"/>
        <pc:sldMkLst>
          <pc:docMk/>
          <pc:sldMk cId="3063597607" sldId="307"/>
        </pc:sldMkLst>
        <pc:spChg chg="mod">
          <ac:chgData name="Celeste Morales" userId="S::celeste@vancouverhumanesociety.bc.ca::598fb7e8-a355-449e-bead-2f5839c6bc83" providerId="AD" clId="Web-{34F540BF-2962-13FE-8BD2-A6C2440940A6}" dt="2022-04-27T18:30:23.270" v="1435" actId="1076"/>
          <ac:spMkLst>
            <pc:docMk/>
            <pc:sldMk cId="3063597607" sldId="307"/>
            <ac:spMk id="2" creationId="{69A55B42-C861-E857-2C98-CE34296FCD04}"/>
          </ac:spMkLst>
        </pc:spChg>
        <pc:spChg chg="mod">
          <ac:chgData name="Celeste Morales" userId="S::celeste@vancouverhumanesociety.bc.ca::598fb7e8-a355-449e-bead-2f5839c6bc83" providerId="AD" clId="Web-{34F540BF-2962-13FE-8BD2-A6C2440940A6}" dt="2022-04-27T18:28:34.753" v="1414" actId="20577"/>
          <ac:spMkLst>
            <pc:docMk/>
            <pc:sldMk cId="3063597607" sldId="307"/>
            <ac:spMk id="4" creationId="{0FECAE32-E096-D9B9-F397-D8CA8B8A7446}"/>
          </ac:spMkLst>
        </pc:spChg>
        <pc:spChg chg="add del mod">
          <ac:chgData name="Celeste Morales" userId="S::celeste@vancouverhumanesociety.bc.ca::598fb7e8-a355-449e-bead-2f5839c6bc83" providerId="AD" clId="Web-{34F540BF-2962-13FE-8BD2-A6C2440940A6}" dt="2022-04-27T18:28:39.706" v="1416"/>
          <ac:spMkLst>
            <pc:docMk/>
            <pc:sldMk cId="3063597607" sldId="307"/>
            <ac:spMk id="5" creationId="{DF5D0FF3-3C73-B02D-8F07-0C50469075F3}"/>
          </ac:spMkLst>
        </pc:spChg>
      </pc:sldChg>
      <pc:sldChg chg="delSp modSp new">
        <pc:chgData name="Celeste Morales" userId="S::celeste@vancouverhumanesociety.bc.ca::598fb7e8-a355-449e-bead-2f5839c6bc83" providerId="AD" clId="Web-{34F540BF-2962-13FE-8BD2-A6C2440940A6}" dt="2022-04-27T18:30:08.145" v="1433" actId="1076"/>
        <pc:sldMkLst>
          <pc:docMk/>
          <pc:sldMk cId="2668166709" sldId="308"/>
        </pc:sldMkLst>
        <pc:spChg chg="mod">
          <ac:chgData name="Celeste Morales" userId="S::celeste@vancouverhumanesociety.bc.ca::598fb7e8-a355-449e-bead-2f5839c6bc83" providerId="AD" clId="Web-{34F540BF-2962-13FE-8BD2-A6C2440940A6}" dt="2022-04-27T18:30:08.145" v="1433" actId="1076"/>
          <ac:spMkLst>
            <pc:docMk/>
            <pc:sldMk cId="2668166709" sldId="308"/>
            <ac:spMk id="2" creationId="{B2C968ED-997D-A4B4-5550-5952CF7B139B}"/>
          </ac:spMkLst>
        </pc:spChg>
        <pc:spChg chg="del">
          <ac:chgData name="Celeste Morales" userId="S::celeste@vancouverhumanesociety.bc.ca::598fb7e8-a355-449e-bead-2f5839c6bc83" providerId="AD" clId="Web-{34F540BF-2962-13FE-8BD2-A6C2440940A6}" dt="2022-04-27T18:29:43.363" v="1423"/>
          <ac:spMkLst>
            <pc:docMk/>
            <pc:sldMk cId="2668166709" sldId="308"/>
            <ac:spMk id="3" creationId="{40DE3080-8709-77F2-98BB-2771C6E5B377}"/>
          </ac:spMkLst>
        </pc:spChg>
      </pc:sldChg>
      <pc:sldChg chg="addSp modSp new ord">
        <pc:chgData name="Celeste Morales" userId="S::celeste@vancouverhumanesociety.bc.ca::598fb7e8-a355-449e-bead-2f5839c6bc83" providerId="AD" clId="Web-{34F540BF-2962-13FE-8BD2-A6C2440940A6}" dt="2022-04-28T15:40:18.518" v="2195" actId="1076"/>
        <pc:sldMkLst>
          <pc:docMk/>
          <pc:sldMk cId="2817762199" sldId="309"/>
        </pc:sldMkLst>
        <pc:spChg chg="mod">
          <ac:chgData name="Celeste Morales" userId="S::celeste@vancouverhumanesociety.bc.ca::598fb7e8-a355-449e-bead-2f5839c6bc83" providerId="AD" clId="Web-{34F540BF-2962-13FE-8BD2-A6C2440940A6}" dt="2022-04-28T15:39:16.798" v="2178" actId="1076"/>
          <ac:spMkLst>
            <pc:docMk/>
            <pc:sldMk cId="2817762199" sldId="309"/>
            <ac:spMk id="2" creationId="{7FFD95B9-3D94-149C-C674-9A3D5E64631C}"/>
          </ac:spMkLst>
        </pc:spChg>
        <pc:spChg chg="mod">
          <ac:chgData name="Celeste Morales" userId="S::celeste@vancouverhumanesociety.bc.ca::598fb7e8-a355-449e-bead-2f5839c6bc83" providerId="AD" clId="Web-{34F540BF-2962-13FE-8BD2-A6C2440940A6}" dt="2022-04-28T15:40:18.518" v="2195" actId="1076"/>
          <ac:spMkLst>
            <pc:docMk/>
            <pc:sldMk cId="2817762199" sldId="309"/>
            <ac:spMk id="3" creationId="{36D6BA03-F1C0-6CF7-FDE6-CE8169211C9D}"/>
          </ac:spMkLst>
        </pc:spChg>
        <pc:spChg chg="add mod">
          <ac:chgData name="Celeste Morales" userId="S::celeste@vancouverhumanesociety.bc.ca::598fb7e8-a355-449e-bead-2f5839c6bc83" providerId="AD" clId="Web-{34F540BF-2962-13FE-8BD2-A6C2440940A6}" dt="2022-04-28T15:39:54.814" v="2192" actId="1076"/>
          <ac:spMkLst>
            <pc:docMk/>
            <pc:sldMk cId="2817762199" sldId="309"/>
            <ac:spMk id="5" creationId="{EA01534A-39A8-5D7E-BC68-A345BA46AC28}"/>
          </ac:spMkLst>
        </pc:spChg>
      </pc:sldChg>
      <pc:sldChg chg="delSp modSp new ord">
        <pc:chgData name="Celeste Morales" userId="S::celeste@vancouverhumanesociety.bc.ca::598fb7e8-a355-449e-bead-2f5839c6bc83" providerId="AD" clId="Web-{34F540BF-2962-13FE-8BD2-A6C2440940A6}" dt="2022-04-27T19:40:43.284" v="1553"/>
        <pc:sldMkLst>
          <pc:docMk/>
          <pc:sldMk cId="3353495954" sldId="310"/>
        </pc:sldMkLst>
        <pc:spChg chg="mod">
          <ac:chgData name="Celeste Morales" userId="S::celeste@vancouverhumanesociety.bc.ca::598fb7e8-a355-449e-bead-2f5839c6bc83" providerId="AD" clId="Web-{34F540BF-2962-13FE-8BD2-A6C2440940A6}" dt="2022-04-27T19:35:37.078" v="1494" actId="1076"/>
          <ac:spMkLst>
            <pc:docMk/>
            <pc:sldMk cId="3353495954" sldId="310"/>
            <ac:spMk id="2" creationId="{7FE88013-816B-A852-CB72-61FB8443DB03}"/>
          </ac:spMkLst>
        </pc:spChg>
        <pc:spChg chg="del">
          <ac:chgData name="Celeste Morales" userId="S::celeste@vancouverhumanesociety.bc.ca::598fb7e8-a355-449e-bead-2f5839c6bc83" providerId="AD" clId="Web-{34F540BF-2962-13FE-8BD2-A6C2440940A6}" dt="2022-04-27T19:33:49.015" v="1470"/>
          <ac:spMkLst>
            <pc:docMk/>
            <pc:sldMk cId="3353495954" sldId="310"/>
            <ac:spMk id="3" creationId="{4AADD77D-29DA-7EC4-0CD1-B93EC83D819C}"/>
          </ac:spMkLst>
        </pc:spChg>
      </pc:sldChg>
      <pc:sldChg chg="modSp new ord">
        <pc:chgData name="Celeste Morales" userId="S::celeste@vancouverhumanesociety.bc.ca::598fb7e8-a355-449e-bead-2f5839c6bc83" providerId="AD" clId="Web-{34F540BF-2962-13FE-8BD2-A6C2440940A6}" dt="2022-04-27T19:40:31.956" v="1552"/>
        <pc:sldMkLst>
          <pc:docMk/>
          <pc:sldMk cId="3213897238" sldId="311"/>
        </pc:sldMkLst>
        <pc:spChg chg="mod">
          <ac:chgData name="Celeste Morales" userId="S::celeste@vancouverhumanesociety.bc.ca::598fb7e8-a355-449e-bead-2f5839c6bc83" providerId="AD" clId="Web-{34F540BF-2962-13FE-8BD2-A6C2440940A6}" dt="2022-04-27T19:37:07.501" v="1503" actId="1076"/>
          <ac:spMkLst>
            <pc:docMk/>
            <pc:sldMk cId="3213897238" sldId="311"/>
            <ac:spMk id="2" creationId="{234478D7-92E6-EE1A-2134-7C4E59693186}"/>
          </ac:spMkLst>
        </pc:spChg>
        <pc:spChg chg="mod">
          <ac:chgData name="Celeste Morales" userId="S::celeste@vancouverhumanesociety.bc.ca::598fb7e8-a355-449e-bead-2f5839c6bc83" providerId="AD" clId="Web-{34F540BF-2962-13FE-8BD2-A6C2440940A6}" dt="2022-04-27T19:36:29.251" v="1498" actId="20577"/>
          <ac:spMkLst>
            <pc:docMk/>
            <pc:sldMk cId="3213897238" sldId="311"/>
            <ac:spMk id="4" creationId="{0B0F74BB-ABDD-CE71-B85F-045D5A17259C}"/>
          </ac:spMkLst>
        </pc:spChg>
      </pc:sldChg>
      <pc:sldChg chg="delSp modSp new">
        <pc:chgData name="Celeste Morales" userId="S::celeste@vancouverhumanesociety.bc.ca::598fb7e8-a355-449e-bead-2f5839c6bc83" providerId="AD" clId="Web-{34F540BF-2962-13FE-8BD2-A6C2440940A6}" dt="2022-04-28T15:28:49.243" v="2122" actId="20577"/>
        <pc:sldMkLst>
          <pc:docMk/>
          <pc:sldMk cId="938498388" sldId="312"/>
        </pc:sldMkLst>
        <pc:spChg chg="mod">
          <ac:chgData name="Celeste Morales" userId="S::celeste@vancouverhumanesociety.bc.ca::598fb7e8-a355-449e-bead-2f5839c6bc83" providerId="AD" clId="Web-{34F540BF-2962-13FE-8BD2-A6C2440940A6}" dt="2022-04-28T15:28:49.243" v="2122" actId="20577"/>
          <ac:spMkLst>
            <pc:docMk/>
            <pc:sldMk cId="938498388" sldId="312"/>
            <ac:spMk id="2" creationId="{3B0939AE-DF1E-7296-3628-BF83846832BA}"/>
          </ac:spMkLst>
        </pc:spChg>
        <pc:spChg chg="del">
          <ac:chgData name="Celeste Morales" userId="S::celeste@vancouverhumanesociety.bc.ca::598fb7e8-a355-449e-bead-2f5839c6bc83" providerId="AD" clId="Web-{34F540BF-2962-13FE-8BD2-A6C2440940A6}" dt="2022-04-27T19:39:07.690" v="1549"/>
          <ac:spMkLst>
            <pc:docMk/>
            <pc:sldMk cId="938498388" sldId="312"/>
            <ac:spMk id="3" creationId="{4C11EF2A-7E9C-31B9-99B0-7A87F2EA9700}"/>
          </ac:spMkLst>
        </pc:spChg>
      </pc:sldChg>
      <pc:sldChg chg="modSp new del">
        <pc:chgData name="Celeste Morales" userId="S::celeste@vancouverhumanesociety.bc.ca::598fb7e8-a355-449e-bead-2f5839c6bc83" providerId="AD" clId="Web-{34F540BF-2962-13FE-8BD2-A6C2440940A6}" dt="2022-04-27T19:38:30.986" v="1530"/>
        <pc:sldMkLst>
          <pc:docMk/>
          <pc:sldMk cId="4103092856" sldId="312"/>
        </pc:sldMkLst>
        <pc:spChg chg="mod">
          <ac:chgData name="Celeste Morales" userId="S::celeste@vancouverhumanesociety.bc.ca::598fb7e8-a355-449e-bead-2f5839c6bc83" providerId="AD" clId="Web-{34F540BF-2962-13FE-8BD2-A6C2440940A6}" dt="2022-04-27T19:38:30.689" v="1529" actId="20577"/>
          <ac:spMkLst>
            <pc:docMk/>
            <pc:sldMk cId="4103092856" sldId="312"/>
            <ac:spMk id="4" creationId="{7967D987-BFDA-F0F6-120F-B67B03D92035}"/>
          </ac:spMkLst>
        </pc:spChg>
      </pc:sldChg>
      <pc:sldChg chg="addSp delSp modSp new ord">
        <pc:chgData name="Celeste Morales" userId="S::celeste@vancouverhumanesociety.bc.ca::598fb7e8-a355-449e-bead-2f5839c6bc83" providerId="AD" clId="Web-{34F540BF-2962-13FE-8BD2-A6C2440940A6}" dt="2022-04-27T19:41:19.503" v="1562" actId="14100"/>
        <pc:sldMkLst>
          <pc:docMk/>
          <pc:sldMk cId="2820315256" sldId="313"/>
        </pc:sldMkLst>
        <pc:spChg chg="del">
          <ac:chgData name="Celeste Morales" userId="S::celeste@vancouverhumanesociety.bc.ca::598fb7e8-a355-449e-bead-2f5839c6bc83" providerId="AD" clId="Web-{34F540BF-2962-13FE-8BD2-A6C2440940A6}" dt="2022-04-27T19:40:59.066" v="1558"/>
          <ac:spMkLst>
            <pc:docMk/>
            <pc:sldMk cId="2820315256" sldId="313"/>
            <ac:spMk id="2" creationId="{A525C8CD-BCCA-9073-D9ED-5C371544615A}"/>
          </ac:spMkLst>
        </pc:spChg>
        <pc:spChg chg="del">
          <ac:chgData name="Celeste Morales" userId="S::celeste@vancouverhumanesociety.bc.ca::598fb7e8-a355-449e-bead-2f5839c6bc83" providerId="AD" clId="Web-{34F540BF-2962-13FE-8BD2-A6C2440940A6}" dt="2022-04-27T19:41:06.894" v="1559"/>
          <ac:spMkLst>
            <pc:docMk/>
            <pc:sldMk cId="2820315256" sldId="313"/>
            <ac:spMk id="4" creationId="{424673C7-A9C0-8177-8D4C-472EE832AC15}"/>
          </ac:spMkLst>
        </pc:spChg>
        <pc:picChg chg="add mod ord">
          <ac:chgData name="Celeste Morales" userId="S::celeste@vancouverhumanesociety.bc.ca::598fb7e8-a355-449e-bead-2f5839c6bc83" providerId="AD" clId="Web-{34F540BF-2962-13FE-8BD2-A6C2440940A6}" dt="2022-04-27T19:41:19.503" v="1562" actId="14100"/>
          <ac:picMkLst>
            <pc:docMk/>
            <pc:sldMk cId="2820315256" sldId="313"/>
            <ac:picMk id="5" creationId="{A4FC6B01-CE56-6DDB-684E-F7A5BC88F8EE}"/>
          </ac:picMkLst>
        </pc:picChg>
      </pc:sldChg>
      <pc:sldChg chg="new del">
        <pc:chgData name="Celeste Morales" userId="S::celeste@vancouverhumanesociety.bc.ca::598fb7e8-a355-449e-bead-2f5839c6bc83" providerId="AD" clId="Web-{34F540BF-2962-13FE-8BD2-A6C2440940A6}" dt="2022-04-27T19:40:48.800" v="1555"/>
        <pc:sldMkLst>
          <pc:docMk/>
          <pc:sldMk cId="3098190284" sldId="313"/>
        </pc:sldMkLst>
      </pc:sldChg>
      <pc:sldChg chg="addSp delSp modSp new del">
        <pc:chgData name="Celeste Morales" userId="S::celeste@vancouverhumanesociety.bc.ca::598fb7e8-a355-449e-bead-2f5839c6bc83" providerId="AD" clId="Web-{34F540BF-2962-13FE-8BD2-A6C2440940A6}" dt="2022-04-27T20:27:20.623" v="1871"/>
        <pc:sldMkLst>
          <pc:docMk/>
          <pc:sldMk cId="2762013878" sldId="314"/>
        </pc:sldMkLst>
        <pc:spChg chg="del">
          <ac:chgData name="Celeste Morales" userId="S::celeste@vancouverhumanesociety.bc.ca::598fb7e8-a355-449e-bead-2f5839c6bc83" providerId="AD" clId="Web-{34F540BF-2962-13FE-8BD2-A6C2440940A6}" dt="2022-04-27T19:42:23.004" v="1564"/>
          <ac:spMkLst>
            <pc:docMk/>
            <pc:sldMk cId="2762013878" sldId="314"/>
            <ac:spMk id="2" creationId="{D1E5BBD5-6520-85AF-89E4-46D10C417CC7}"/>
          </ac:spMkLst>
        </pc:spChg>
        <pc:spChg chg="del">
          <ac:chgData name="Celeste Morales" userId="S::celeste@vancouverhumanesociety.bc.ca::598fb7e8-a355-449e-bead-2f5839c6bc83" providerId="AD" clId="Web-{34F540BF-2962-13FE-8BD2-A6C2440940A6}" dt="2022-04-27T19:42:25.957" v="1565"/>
          <ac:spMkLst>
            <pc:docMk/>
            <pc:sldMk cId="2762013878" sldId="314"/>
            <ac:spMk id="4" creationId="{ABD8ECCB-1D94-09F7-F52D-D351856446F5}"/>
          </ac:spMkLst>
        </pc:spChg>
        <pc:picChg chg="add mod ord">
          <ac:chgData name="Celeste Morales" userId="S::celeste@vancouverhumanesociety.bc.ca::598fb7e8-a355-449e-bead-2f5839c6bc83" providerId="AD" clId="Web-{34F540BF-2962-13FE-8BD2-A6C2440940A6}" dt="2022-04-27T19:43:41.427" v="1574" actId="14100"/>
          <ac:picMkLst>
            <pc:docMk/>
            <pc:sldMk cId="2762013878" sldId="314"/>
            <ac:picMk id="5" creationId="{D0FB723B-0C7A-C3B1-B35E-E18194D9B7A6}"/>
          </ac:picMkLst>
        </pc:picChg>
      </pc:sldChg>
      <pc:sldChg chg="modSp new del ord">
        <pc:chgData name="Celeste Morales" userId="S::celeste@vancouverhumanesociety.bc.ca::598fb7e8-a355-449e-bead-2f5839c6bc83" providerId="AD" clId="Web-{34F540BF-2962-13FE-8BD2-A6C2440940A6}" dt="2022-04-27T23:33:19.391" v="2111"/>
        <pc:sldMkLst>
          <pc:docMk/>
          <pc:sldMk cId="1977433857" sldId="315"/>
        </pc:sldMkLst>
        <pc:spChg chg="mod">
          <ac:chgData name="Celeste Morales" userId="S::celeste@vancouverhumanesociety.bc.ca::598fb7e8-a355-449e-bead-2f5839c6bc83" providerId="AD" clId="Web-{34F540BF-2962-13FE-8BD2-A6C2440940A6}" dt="2022-04-27T23:30:46.248" v="2107" actId="20577"/>
          <ac:spMkLst>
            <pc:docMk/>
            <pc:sldMk cId="1977433857" sldId="315"/>
            <ac:spMk id="2" creationId="{129EA64D-E374-6CFE-0F7A-62E432D248E6}"/>
          </ac:spMkLst>
        </pc:spChg>
        <pc:spChg chg="mod">
          <ac:chgData name="Celeste Morales" userId="S::celeste@vancouverhumanesociety.bc.ca::598fb7e8-a355-449e-bead-2f5839c6bc83" providerId="AD" clId="Web-{34F540BF-2962-13FE-8BD2-A6C2440940A6}" dt="2022-04-27T19:49:50.774" v="1614" actId="20577"/>
          <ac:spMkLst>
            <pc:docMk/>
            <pc:sldMk cId="1977433857" sldId="315"/>
            <ac:spMk id="4" creationId="{6D217327-939F-2C2C-1224-1D4BBA78BD80}"/>
          </ac:spMkLst>
        </pc:spChg>
      </pc:sldChg>
      <pc:sldChg chg="addSp delSp modSp new">
        <pc:chgData name="Celeste Morales" userId="S::celeste@vancouverhumanesociety.bc.ca::598fb7e8-a355-449e-bead-2f5839c6bc83" providerId="AD" clId="Web-{34F540BF-2962-13FE-8BD2-A6C2440940A6}" dt="2022-04-27T19:53:02.323" v="1636" actId="14100"/>
        <pc:sldMkLst>
          <pc:docMk/>
          <pc:sldMk cId="1084651710" sldId="316"/>
        </pc:sldMkLst>
        <pc:spChg chg="del">
          <ac:chgData name="Celeste Morales" userId="S::celeste@vancouverhumanesociety.bc.ca::598fb7e8-a355-449e-bead-2f5839c6bc83" providerId="AD" clId="Web-{34F540BF-2962-13FE-8BD2-A6C2440940A6}" dt="2022-04-27T19:52:52.260" v="1634"/>
          <ac:spMkLst>
            <pc:docMk/>
            <pc:sldMk cId="1084651710" sldId="316"/>
            <ac:spMk id="2" creationId="{602848F8-2F96-EF0F-1F1E-16A78F42A1EA}"/>
          </ac:spMkLst>
        </pc:spChg>
        <pc:spChg chg="mod">
          <ac:chgData name="Celeste Morales" userId="S::celeste@vancouverhumanesociety.bc.ca::598fb7e8-a355-449e-bead-2f5839c6bc83" providerId="AD" clId="Web-{34F540BF-2962-13FE-8BD2-A6C2440940A6}" dt="2022-04-27T19:50:51.446" v="1633" actId="14100"/>
          <ac:spMkLst>
            <pc:docMk/>
            <pc:sldMk cId="1084651710" sldId="316"/>
            <ac:spMk id="4" creationId="{1D67F268-C392-DC05-27F0-5ABA9DB1F187}"/>
          </ac:spMkLst>
        </pc:spChg>
        <pc:picChg chg="add mod ord">
          <ac:chgData name="Celeste Morales" userId="S::celeste@vancouverhumanesociety.bc.ca::598fb7e8-a355-449e-bead-2f5839c6bc83" providerId="AD" clId="Web-{34F540BF-2962-13FE-8BD2-A6C2440940A6}" dt="2022-04-27T19:53:02.323" v="1636" actId="14100"/>
          <ac:picMkLst>
            <pc:docMk/>
            <pc:sldMk cId="1084651710" sldId="316"/>
            <ac:picMk id="5" creationId="{3725BBF4-C38E-48C6-CB1B-1C2DD0E5590F}"/>
          </ac:picMkLst>
        </pc:picChg>
      </pc:sldChg>
      <pc:sldChg chg="modSp new ord">
        <pc:chgData name="Celeste Morales" userId="S::celeste@vancouverhumanesociety.bc.ca::598fb7e8-a355-449e-bead-2f5839c6bc83" providerId="AD" clId="Web-{34F540BF-2962-13FE-8BD2-A6C2440940A6}" dt="2022-04-27T23:13:43.169" v="2018" actId="20577"/>
        <pc:sldMkLst>
          <pc:docMk/>
          <pc:sldMk cId="854065230" sldId="317"/>
        </pc:sldMkLst>
        <pc:spChg chg="mod">
          <ac:chgData name="Celeste Morales" userId="S::celeste@vancouverhumanesociety.bc.ca::598fb7e8-a355-449e-bead-2f5839c6bc83" providerId="AD" clId="Web-{34F540BF-2962-13FE-8BD2-A6C2440940A6}" dt="2022-04-27T23:13:43.169" v="2018" actId="20577"/>
          <ac:spMkLst>
            <pc:docMk/>
            <pc:sldMk cId="854065230" sldId="317"/>
            <ac:spMk id="2" creationId="{9F7CBD7E-8844-26AD-AEAC-E02520E0BA00}"/>
          </ac:spMkLst>
        </pc:spChg>
        <pc:spChg chg="mod">
          <ac:chgData name="Celeste Morales" userId="S::celeste@vancouverhumanesociety.bc.ca::598fb7e8-a355-449e-bead-2f5839c6bc83" providerId="AD" clId="Web-{34F540BF-2962-13FE-8BD2-A6C2440940A6}" dt="2022-04-27T19:55:58.543" v="1664" actId="20577"/>
          <ac:spMkLst>
            <pc:docMk/>
            <pc:sldMk cId="854065230" sldId="317"/>
            <ac:spMk id="4" creationId="{662D3833-D796-B1C6-D0C1-516AD205F95B}"/>
          </ac:spMkLst>
        </pc:spChg>
      </pc:sldChg>
      <pc:sldChg chg="new del">
        <pc:chgData name="Celeste Morales" userId="S::celeste@vancouverhumanesociety.bc.ca::598fb7e8-a355-449e-bead-2f5839c6bc83" providerId="AD" clId="Web-{34F540BF-2962-13FE-8BD2-A6C2440940A6}" dt="2022-04-27T19:54:33.198" v="1638"/>
        <pc:sldMkLst>
          <pc:docMk/>
          <pc:sldMk cId="898512768" sldId="317"/>
        </pc:sldMkLst>
      </pc:sldChg>
      <pc:sldChg chg="modSp new del ord">
        <pc:chgData name="Celeste Morales" userId="S::celeste@vancouverhumanesociety.bc.ca::598fb7e8-a355-449e-bead-2f5839c6bc83" providerId="AD" clId="Web-{34F540BF-2962-13FE-8BD2-A6C2440940A6}" dt="2022-04-27T19:55:00.714" v="1645"/>
        <pc:sldMkLst>
          <pc:docMk/>
          <pc:sldMk cId="2427166669" sldId="317"/>
        </pc:sldMkLst>
        <pc:spChg chg="mod">
          <ac:chgData name="Celeste Morales" userId="S::celeste@vancouverhumanesociety.bc.ca::598fb7e8-a355-449e-bead-2f5839c6bc83" providerId="AD" clId="Web-{34F540BF-2962-13FE-8BD2-A6C2440940A6}" dt="2022-04-27T19:54:58.855" v="1644" actId="20577"/>
          <ac:spMkLst>
            <pc:docMk/>
            <pc:sldMk cId="2427166669" sldId="317"/>
            <ac:spMk id="2" creationId="{48255423-3287-FB2C-27C3-6A5BE1E50C49}"/>
          </ac:spMkLst>
        </pc:spChg>
      </pc:sldChg>
      <pc:sldChg chg="modSp new">
        <pc:chgData name="Celeste Morales" userId="S::celeste@vancouverhumanesociety.bc.ca::598fb7e8-a355-449e-bead-2f5839c6bc83" providerId="AD" clId="Web-{34F540BF-2962-13FE-8BD2-A6C2440940A6}" dt="2022-04-27T19:56:58.090" v="1678" actId="1076"/>
        <pc:sldMkLst>
          <pc:docMk/>
          <pc:sldMk cId="666718787" sldId="318"/>
        </pc:sldMkLst>
        <pc:spChg chg="mod">
          <ac:chgData name="Celeste Morales" userId="S::celeste@vancouverhumanesociety.bc.ca::598fb7e8-a355-449e-bead-2f5839c6bc83" providerId="AD" clId="Web-{34F540BF-2962-13FE-8BD2-A6C2440940A6}" dt="2022-04-27T19:56:58.090" v="1678" actId="1076"/>
          <ac:spMkLst>
            <pc:docMk/>
            <pc:sldMk cId="666718787" sldId="318"/>
            <ac:spMk id="2" creationId="{3B8CE6EB-991A-72A4-1CA1-E144C93965A3}"/>
          </ac:spMkLst>
        </pc:spChg>
        <pc:spChg chg="mod">
          <ac:chgData name="Celeste Morales" userId="S::celeste@vancouverhumanesociety.bc.ca::598fb7e8-a355-449e-bead-2f5839c6bc83" providerId="AD" clId="Web-{34F540BF-2962-13FE-8BD2-A6C2440940A6}" dt="2022-04-27T19:56:15.762" v="1673" actId="20577"/>
          <ac:spMkLst>
            <pc:docMk/>
            <pc:sldMk cId="666718787" sldId="318"/>
            <ac:spMk id="4" creationId="{88E6C085-1127-8F83-C275-B8BCFF5904C7}"/>
          </ac:spMkLst>
        </pc:spChg>
      </pc:sldChg>
      <pc:sldChg chg="modSp new">
        <pc:chgData name="Celeste Morales" userId="S::celeste@vancouverhumanesociety.bc.ca::598fb7e8-a355-449e-bead-2f5839c6bc83" providerId="AD" clId="Web-{34F540BF-2962-13FE-8BD2-A6C2440940A6}" dt="2022-04-27T19:57:55.607" v="1697" actId="1076"/>
        <pc:sldMkLst>
          <pc:docMk/>
          <pc:sldMk cId="717031321" sldId="319"/>
        </pc:sldMkLst>
        <pc:spChg chg="mod">
          <ac:chgData name="Celeste Morales" userId="S::celeste@vancouverhumanesociety.bc.ca::598fb7e8-a355-449e-bead-2f5839c6bc83" providerId="AD" clId="Web-{34F540BF-2962-13FE-8BD2-A6C2440940A6}" dt="2022-04-27T19:57:55.607" v="1697" actId="1076"/>
          <ac:spMkLst>
            <pc:docMk/>
            <pc:sldMk cId="717031321" sldId="319"/>
            <ac:spMk id="2" creationId="{948FAC4F-D8FE-773C-5BF4-FC5640DE8F4D}"/>
          </ac:spMkLst>
        </pc:spChg>
        <pc:spChg chg="mod">
          <ac:chgData name="Celeste Morales" userId="S::celeste@vancouverhumanesociety.bc.ca::598fb7e8-a355-449e-bead-2f5839c6bc83" providerId="AD" clId="Web-{34F540BF-2962-13FE-8BD2-A6C2440940A6}" dt="2022-04-27T19:57:18.200" v="1686" actId="20577"/>
          <ac:spMkLst>
            <pc:docMk/>
            <pc:sldMk cId="717031321" sldId="319"/>
            <ac:spMk id="4" creationId="{4CCC5712-F8F2-46D5-E363-BEE16C675518}"/>
          </ac:spMkLst>
        </pc:spChg>
      </pc:sldChg>
      <pc:sldChg chg="addSp delSp modSp new">
        <pc:chgData name="Celeste Morales" userId="S::celeste@vancouverhumanesociety.bc.ca::598fb7e8-a355-449e-bead-2f5839c6bc83" providerId="AD" clId="Web-{34F540BF-2962-13FE-8BD2-A6C2440940A6}" dt="2022-04-27T20:05:10.454" v="1727" actId="14100"/>
        <pc:sldMkLst>
          <pc:docMk/>
          <pc:sldMk cId="1768655470" sldId="320"/>
        </pc:sldMkLst>
        <pc:spChg chg="del">
          <ac:chgData name="Celeste Morales" userId="S::celeste@vancouverhumanesociety.bc.ca::598fb7e8-a355-449e-bead-2f5839c6bc83" providerId="AD" clId="Web-{34F540BF-2962-13FE-8BD2-A6C2440940A6}" dt="2022-04-27T20:04:02.563" v="1717"/>
          <ac:spMkLst>
            <pc:docMk/>
            <pc:sldMk cId="1768655470" sldId="320"/>
            <ac:spMk id="2" creationId="{BBDA3FEC-235C-4637-17B9-5839BA4DC43C}"/>
          </ac:spMkLst>
        </pc:spChg>
        <pc:spChg chg="mod">
          <ac:chgData name="Celeste Morales" userId="S::celeste@vancouverhumanesociety.bc.ca::598fb7e8-a355-449e-bead-2f5839c6bc83" providerId="AD" clId="Web-{34F540BF-2962-13FE-8BD2-A6C2440940A6}" dt="2022-04-27T20:04:17.110" v="1722" actId="1076"/>
          <ac:spMkLst>
            <pc:docMk/>
            <pc:sldMk cId="1768655470" sldId="320"/>
            <ac:spMk id="4" creationId="{607C1195-B7F9-4F31-3A64-79D50ADC2047}"/>
          </ac:spMkLst>
        </pc:spChg>
        <pc:picChg chg="add mod ord">
          <ac:chgData name="Celeste Morales" userId="S::celeste@vancouverhumanesociety.bc.ca::598fb7e8-a355-449e-bead-2f5839c6bc83" providerId="AD" clId="Web-{34F540BF-2962-13FE-8BD2-A6C2440940A6}" dt="2022-04-27T20:05:10.454" v="1727" actId="14100"/>
          <ac:picMkLst>
            <pc:docMk/>
            <pc:sldMk cId="1768655470" sldId="320"/>
            <ac:picMk id="5" creationId="{63272F3A-4110-EDF2-CE21-5D4874D16C70}"/>
          </ac:picMkLst>
        </pc:picChg>
      </pc:sldChg>
      <pc:sldChg chg="addSp delSp modSp new">
        <pc:chgData name="Celeste Morales" userId="S::celeste@vancouverhumanesociety.bc.ca::598fb7e8-a355-449e-bead-2f5839c6bc83" providerId="AD" clId="Web-{34F540BF-2962-13FE-8BD2-A6C2440940A6}" dt="2022-04-27T20:13:39.537" v="1766" actId="14100"/>
        <pc:sldMkLst>
          <pc:docMk/>
          <pc:sldMk cId="1819788855" sldId="321"/>
        </pc:sldMkLst>
        <pc:spChg chg="del">
          <ac:chgData name="Celeste Morales" userId="S::celeste@vancouverhumanesociety.bc.ca::598fb7e8-a355-449e-bead-2f5839c6bc83" providerId="AD" clId="Web-{34F540BF-2962-13FE-8BD2-A6C2440940A6}" dt="2022-04-27T20:13:06.475" v="1760"/>
          <ac:spMkLst>
            <pc:docMk/>
            <pc:sldMk cId="1819788855" sldId="321"/>
            <ac:spMk id="2" creationId="{DB1EC35C-072A-3DF8-8DE0-A7E43824B78C}"/>
          </ac:spMkLst>
        </pc:spChg>
        <pc:spChg chg="mod">
          <ac:chgData name="Celeste Morales" userId="S::celeste@vancouverhumanesociety.bc.ca::598fb7e8-a355-449e-bead-2f5839c6bc83" providerId="AD" clId="Web-{34F540BF-2962-13FE-8BD2-A6C2440940A6}" dt="2022-04-27T20:12:54.975" v="1759" actId="20577"/>
          <ac:spMkLst>
            <pc:docMk/>
            <pc:sldMk cId="1819788855" sldId="321"/>
            <ac:spMk id="4" creationId="{88D64A53-20DB-BE14-E73B-4D43AF9F47C5}"/>
          </ac:spMkLst>
        </pc:spChg>
        <pc:picChg chg="add mod ord">
          <ac:chgData name="Celeste Morales" userId="S::celeste@vancouverhumanesociety.bc.ca::598fb7e8-a355-449e-bead-2f5839c6bc83" providerId="AD" clId="Web-{34F540BF-2962-13FE-8BD2-A6C2440940A6}" dt="2022-04-27T20:13:39.537" v="1766" actId="14100"/>
          <ac:picMkLst>
            <pc:docMk/>
            <pc:sldMk cId="1819788855" sldId="321"/>
            <ac:picMk id="5" creationId="{7D00F67B-F715-77D3-0436-C318C6873E1B}"/>
          </ac:picMkLst>
        </pc:picChg>
      </pc:sldChg>
      <pc:sldChg chg="modSp new">
        <pc:chgData name="Celeste Morales" userId="S::celeste@vancouverhumanesociety.bc.ca::598fb7e8-a355-449e-bead-2f5839c6bc83" providerId="AD" clId="Web-{34F540BF-2962-13FE-8BD2-A6C2440940A6}" dt="2022-04-27T20:18:38.525" v="1818" actId="20577"/>
        <pc:sldMkLst>
          <pc:docMk/>
          <pc:sldMk cId="297939437" sldId="322"/>
        </pc:sldMkLst>
        <pc:spChg chg="mod">
          <ac:chgData name="Celeste Morales" userId="S::celeste@vancouverhumanesociety.bc.ca::598fb7e8-a355-449e-bead-2f5839c6bc83" providerId="AD" clId="Web-{34F540BF-2962-13FE-8BD2-A6C2440940A6}" dt="2022-04-27T20:18:38.525" v="1818" actId="20577"/>
          <ac:spMkLst>
            <pc:docMk/>
            <pc:sldMk cId="297939437" sldId="322"/>
            <ac:spMk id="2" creationId="{298561E3-81BF-C6B5-4690-47CBD129BA0F}"/>
          </ac:spMkLst>
        </pc:spChg>
        <pc:spChg chg="mod">
          <ac:chgData name="Celeste Morales" userId="S::celeste@vancouverhumanesociety.bc.ca::598fb7e8-a355-449e-bead-2f5839c6bc83" providerId="AD" clId="Web-{34F540BF-2962-13FE-8BD2-A6C2440940A6}" dt="2022-04-27T20:18:20.946" v="1813" actId="14100"/>
          <ac:spMkLst>
            <pc:docMk/>
            <pc:sldMk cId="297939437" sldId="322"/>
            <ac:spMk id="4" creationId="{31FB5AC6-30B5-D571-F2FA-C7C2F319F7D9}"/>
          </ac:spMkLst>
        </pc:spChg>
      </pc:sldChg>
      <pc:sldChg chg="addSp delSp modSp new ord">
        <pc:chgData name="Celeste Morales" userId="S::celeste@vancouverhumanesociety.bc.ca::598fb7e8-a355-449e-bead-2f5839c6bc83" providerId="AD" clId="Web-{34F540BF-2962-13FE-8BD2-A6C2440940A6}" dt="2022-04-28T15:33:54.872" v="2159" actId="1076"/>
        <pc:sldMkLst>
          <pc:docMk/>
          <pc:sldMk cId="98267343" sldId="323"/>
        </pc:sldMkLst>
        <pc:spChg chg="mod">
          <ac:chgData name="Celeste Morales" userId="S::celeste@vancouverhumanesociety.bc.ca::598fb7e8-a355-449e-bead-2f5839c6bc83" providerId="AD" clId="Web-{34F540BF-2962-13FE-8BD2-A6C2440940A6}" dt="2022-04-28T15:33:46.044" v="2157" actId="1076"/>
          <ac:spMkLst>
            <pc:docMk/>
            <pc:sldMk cId="98267343" sldId="323"/>
            <ac:spMk id="2" creationId="{08617C49-66F1-74BB-8D8D-D6426CCF973E}"/>
          </ac:spMkLst>
        </pc:spChg>
        <pc:spChg chg="del mod">
          <ac:chgData name="Celeste Morales" userId="S::celeste@vancouverhumanesociety.bc.ca::598fb7e8-a355-449e-bead-2f5839c6bc83" providerId="AD" clId="Web-{34F540BF-2962-13FE-8BD2-A6C2440940A6}" dt="2022-04-27T23:13:48.872" v="2020"/>
          <ac:spMkLst>
            <pc:docMk/>
            <pc:sldMk cId="98267343" sldId="323"/>
            <ac:spMk id="3" creationId="{BA9BE800-C504-7934-346E-A4032B43078A}"/>
          </ac:spMkLst>
        </pc:spChg>
        <pc:picChg chg="add mod">
          <ac:chgData name="Celeste Morales" userId="S::celeste@vancouverhumanesociety.bc.ca::598fb7e8-a355-449e-bead-2f5839c6bc83" providerId="AD" clId="Web-{34F540BF-2962-13FE-8BD2-A6C2440940A6}" dt="2022-04-28T15:33:54.872" v="2159" actId="1076"/>
          <ac:picMkLst>
            <pc:docMk/>
            <pc:sldMk cId="98267343" sldId="323"/>
            <ac:picMk id="3" creationId="{D102B3B1-4B1B-7619-1E0E-9FDF4986132A}"/>
          </ac:picMkLst>
        </pc:picChg>
      </pc:sldChg>
      <pc:sldChg chg="modSp new ord">
        <pc:chgData name="Celeste Morales" userId="S::celeste@vancouverhumanesociety.bc.ca::598fb7e8-a355-449e-bead-2f5839c6bc83" providerId="AD" clId="Web-{34F540BF-2962-13FE-8BD2-A6C2440940A6}" dt="2022-04-27T23:15:53.046" v="2046"/>
        <pc:sldMkLst>
          <pc:docMk/>
          <pc:sldMk cId="2333839977" sldId="324"/>
        </pc:sldMkLst>
        <pc:spChg chg="mod">
          <ac:chgData name="Celeste Morales" userId="S::celeste@vancouverhumanesociety.bc.ca::598fb7e8-a355-449e-bead-2f5839c6bc83" providerId="AD" clId="Web-{34F540BF-2962-13FE-8BD2-A6C2440940A6}" dt="2022-04-27T20:22:40.214" v="1852" actId="20577"/>
          <ac:spMkLst>
            <pc:docMk/>
            <pc:sldMk cId="2333839977" sldId="324"/>
            <ac:spMk id="2" creationId="{98AAFFCA-A3CA-B708-08F0-9CCC59E64A5E}"/>
          </ac:spMkLst>
        </pc:spChg>
        <pc:spChg chg="mod">
          <ac:chgData name="Celeste Morales" userId="S::celeste@vancouverhumanesociety.bc.ca::598fb7e8-a355-449e-bead-2f5839c6bc83" providerId="AD" clId="Web-{34F540BF-2962-13FE-8BD2-A6C2440940A6}" dt="2022-04-27T20:21:15.807" v="1846" actId="20577"/>
          <ac:spMkLst>
            <pc:docMk/>
            <pc:sldMk cId="2333839977" sldId="324"/>
            <ac:spMk id="4" creationId="{D6054947-A5EE-116A-5A94-1FF7E0C013A9}"/>
          </ac:spMkLst>
        </pc:spChg>
      </pc:sldChg>
      <pc:sldChg chg="modSp new">
        <pc:chgData name="Celeste Morales" userId="S::celeste@vancouverhumanesociety.bc.ca::598fb7e8-a355-449e-bead-2f5839c6bc83" providerId="AD" clId="Web-{34F540BF-2962-13FE-8BD2-A6C2440940A6}" dt="2022-04-27T23:16:54.141" v="2082" actId="1076"/>
        <pc:sldMkLst>
          <pc:docMk/>
          <pc:sldMk cId="554147951" sldId="325"/>
        </pc:sldMkLst>
        <pc:spChg chg="mod">
          <ac:chgData name="Celeste Morales" userId="S::celeste@vancouverhumanesociety.bc.ca::598fb7e8-a355-449e-bead-2f5839c6bc83" providerId="AD" clId="Web-{34F540BF-2962-13FE-8BD2-A6C2440940A6}" dt="2022-04-27T23:16:19.593" v="2078" actId="20577"/>
          <ac:spMkLst>
            <pc:docMk/>
            <pc:sldMk cId="554147951" sldId="325"/>
            <ac:spMk id="2" creationId="{3A3EE9F9-7C9A-55A6-FF13-F325351D3DEA}"/>
          </ac:spMkLst>
        </pc:spChg>
        <pc:spChg chg="mod">
          <ac:chgData name="Celeste Morales" userId="S::celeste@vancouverhumanesociety.bc.ca::598fb7e8-a355-449e-bead-2f5839c6bc83" providerId="AD" clId="Web-{34F540BF-2962-13FE-8BD2-A6C2440940A6}" dt="2022-04-27T23:16:54.141" v="2082" actId="1076"/>
          <ac:spMkLst>
            <pc:docMk/>
            <pc:sldMk cId="554147951" sldId="325"/>
            <ac:spMk id="3" creationId="{3FBA1B25-E5DA-13D7-F37A-088442233123}"/>
          </ac:spMkLst>
        </pc:spChg>
      </pc:sldChg>
      <pc:sldChg chg="modSp new del">
        <pc:chgData name="Celeste Morales" userId="S::celeste@vancouverhumanesociety.bc.ca::598fb7e8-a355-449e-bead-2f5839c6bc83" providerId="AD" clId="Web-{34F540BF-2962-13FE-8BD2-A6C2440940A6}" dt="2022-04-27T20:22:50.496" v="1863"/>
        <pc:sldMkLst>
          <pc:docMk/>
          <pc:sldMk cId="3027771131" sldId="325"/>
        </pc:sldMkLst>
        <pc:spChg chg="mod">
          <ac:chgData name="Celeste Morales" userId="S::celeste@vancouverhumanesociety.bc.ca::598fb7e8-a355-449e-bead-2f5839c6bc83" providerId="AD" clId="Web-{34F540BF-2962-13FE-8BD2-A6C2440940A6}" dt="2022-04-27T20:22:48.496" v="1862" actId="20577"/>
          <ac:spMkLst>
            <pc:docMk/>
            <pc:sldMk cId="3027771131" sldId="325"/>
            <ac:spMk id="2" creationId="{4C6D716B-A9C8-8D05-CB17-C236ED2D862F}"/>
          </ac:spMkLst>
        </pc:spChg>
      </pc:sldChg>
      <pc:sldChg chg="delSp modSp new">
        <pc:chgData name="Celeste Morales" userId="S::celeste@vancouverhumanesociety.bc.ca::598fb7e8-a355-449e-bead-2f5839c6bc83" providerId="AD" clId="Web-{34F540BF-2962-13FE-8BD2-A6C2440940A6}" dt="2022-04-27T20:29:31.671" v="1898" actId="20577"/>
        <pc:sldMkLst>
          <pc:docMk/>
          <pc:sldMk cId="75549853" sldId="326"/>
        </pc:sldMkLst>
        <pc:spChg chg="mod">
          <ac:chgData name="Celeste Morales" userId="S::celeste@vancouverhumanesociety.bc.ca::598fb7e8-a355-449e-bead-2f5839c6bc83" providerId="AD" clId="Web-{34F540BF-2962-13FE-8BD2-A6C2440940A6}" dt="2022-04-27T20:29:31.671" v="1898" actId="20577"/>
          <ac:spMkLst>
            <pc:docMk/>
            <pc:sldMk cId="75549853" sldId="326"/>
            <ac:spMk id="2" creationId="{4CE366A9-FD09-F099-AB1F-E66468E40732}"/>
          </ac:spMkLst>
        </pc:spChg>
        <pc:spChg chg="del">
          <ac:chgData name="Celeste Morales" userId="S::celeste@vancouverhumanesociety.bc.ca::598fb7e8-a355-449e-bead-2f5839c6bc83" providerId="AD" clId="Web-{34F540BF-2962-13FE-8BD2-A6C2440940A6}" dt="2022-04-27T20:27:52.123" v="1881"/>
          <ac:spMkLst>
            <pc:docMk/>
            <pc:sldMk cId="75549853" sldId="326"/>
            <ac:spMk id="3" creationId="{808B49AB-A4C8-0EB5-77E0-0883776076D9}"/>
          </ac:spMkLst>
        </pc:spChg>
        <pc:spChg chg="del">
          <ac:chgData name="Celeste Morales" userId="S::celeste@vancouverhumanesociety.bc.ca::598fb7e8-a355-449e-bead-2f5839c6bc83" providerId="AD" clId="Web-{34F540BF-2962-13FE-8BD2-A6C2440940A6}" dt="2022-04-27T20:27:53.858" v="1882"/>
          <ac:spMkLst>
            <pc:docMk/>
            <pc:sldMk cId="75549853" sldId="326"/>
            <ac:spMk id="4" creationId="{4466BC8C-5B89-C425-B6C7-B1F3E79A0B3D}"/>
          </ac:spMkLst>
        </pc:spChg>
      </pc:sldChg>
      <pc:sldChg chg="delSp modSp new">
        <pc:chgData name="Celeste Morales" userId="S::celeste@vancouverhumanesociety.bc.ca::598fb7e8-a355-449e-bead-2f5839c6bc83" providerId="AD" clId="Web-{34F540BF-2962-13FE-8BD2-A6C2440940A6}" dt="2022-04-27T20:32:28.111" v="1913" actId="1076"/>
        <pc:sldMkLst>
          <pc:docMk/>
          <pc:sldMk cId="3487161213" sldId="327"/>
        </pc:sldMkLst>
        <pc:spChg chg="mod">
          <ac:chgData name="Celeste Morales" userId="S::celeste@vancouverhumanesociety.bc.ca::598fb7e8-a355-449e-bead-2f5839c6bc83" providerId="AD" clId="Web-{34F540BF-2962-13FE-8BD2-A6C2440940A6}" dt="2022-04-27T20:32:28.111" v="1913" actId="1076"/>
          <ac:spMkLst>
            <pc:docMk/>
            <pc:sldMk cId="3487161213" sldId="327"/>
            <ac:spMk id="2" creationId="{CA3646CD-20D4-71B9-3E40-C9810E2CD4FF}"/>
          </ac:spMkLst>
        </pc:spChg>
        <pc:spChg chg="del">
          <ac:chgData name="Celeste Morales" userId="S::celeste@vancouverhumanesociety.bc.ca::598fb7e8-a355-449e-bead-2f5839c6bc83" providerId="AD" clId="Web-{34F540BF-2962-13FE-8BD2-A6C2440940A6}" dt="2022-04-27T20:31:45.329" v="1904"/>
          <ac:spMkLst>
            <pc:docMk/>
            <pc:sldMk cId="3487161213" sldId="327"/>
            <ac:spMk id="3" creationId="{C65E0722-828A-F228-E457-669F35899F57}"/>
          </ac:spMkLst>
        </pc:spChg>
        <pc:spChg chg="del">
          <ac:chgData name="Celeste Morales" userId="S::celeste@vancouverhumanesociety.bc.ca::598fb7e8-a355-449e-bead-2f5839c6bc83" providerId="AD" clId="Web-{34F540BF-2962-13FE-8BD2-A6C2440940A6}" dt="2022-04-27T20:31:48.079" v="1905"/>
          <ac:spMkLst>
            <pc:docMk/>
            <pc:sldMk cId="3487161213" sldId="327"/>
            <ac:spMk id="4" creationId="{D30FAAB3-7DED-021F-4F7C-0731DF8A6776}"/>
          </ac:spMkLst>
        </pc:spChg>
      </pc:sldChg>
      <pc:sldChg chg="add ord replId">
        <pc:chgData name="Celeste Morales" userId="S::celeste@vancouverhumanesociety.bc.ca::598fb7e8-a355-449e-bead-2f5839c6bc83" providerId="AD" clId="Web-{34F540BF-2962-13FE-8BD2-A6C2440940A6}" dt="2022-04-27T21:16:10.980" v="1928"/>
        <pc:sldMkLst>
          <pc:docMk/>
          <pc:sldMk cId="2488285297" sldId="328"/>
        </pc:sldMkLst>
      </pc:sldChg>
      <pc:sldChg chg="delSp modSp new ord">
        <pc:chgData name="Celeste Morales" userId="S::celeste@vancouverhumanesociety.bc.ca::598fb7e8-a355-449e-bead-2f5839c6bc83" providerId="AD" clId="Web-{34F540BF-2962-13FE-8BD2-A6C2440940A6}" dt="2022-04-28T15:29:03.227" v="2123" actId="20577"/>
        <pc:sldMkLst>
          <pc:docMk/>
          <pc:sldMk cId="1646168511" sldId="329"/>
        </pc:sldMkLst>
        <pc:spChg chg="mod">
          <ac:chgData name="Celeste Morales" userId="S::celeste@vancouverhumanesociety.bc.ca::598fb7e8-a355-449e-bead-2f5839c6bc83" providerId="AD" clId="Web-{34F540BF-2962-13FE-8BD2-A6C2440940A6}" dt="2022-04-28T15:29:03.227" v="2123" actId="20577"/>
          <ac:spMkLst>
            <pc:docMk/>
            <pc:sldMk cId="1646168511" sldId="329"/>
            <ac:spMk id="2" creationId="{34EEDC2B-EA1D-0467-7770-30BDE52285E5}"/>
          </ac:spMkLst>
        </pc:spChg>
        <pc:spChg chg="del">
          <ac:chgData name="Celeste Morales" userId="S::celeste@vancouverhumanesociety.bc.ca::598fb7e8-a355-449e-bead-2f5839c6bc83" providerId="AD" clId="Web-{34F540BF-2962-13FE-8BD2-A6C2440940A6}" dt="2022-04-27T23:33:23.547" v="2114"/>
          <ac:spMkLst>
            <pc:docMk/>
            <pc:sldMk cId="1646168511" sldId="329"/>
            <ac:spMk id="3" creationId="{D9C325EF-BB8C-C8EB-2AC2-85C6C65C9F3F}"/>
          </ac:spMkLst>
        </pc:spChg>
      </pc:sldChg>
      <pc:sldChg chg="addSp delSp modSp new">
        <pc:chgData name="Celeste Morales" userId="S::celeste@vancouverhumanesociety.bc.ca::598fb7e8-a355-449e-bead-2f5839c6bc83" providerId="AD" clId="Web-{34F540BF-2962-13FE-8BD2-A6C2440940A6}" dt="2022-04-28T15:55:42.296" v="2203" actId="1076"/>
        <pc:sldMkLst>
          <pc:docMk/>
          <pc:sldMk cId="1691778525" sldId="330"/>
        </pc:sldMkLst>
        <pc:spChg chg="del">
          <ac:chgData name="Celeste Morales" userId="S::celeste@vancouverhumanesociety.bc.ca::598fb7e8-a355-449e-bead-2f5839c6bc83" providerId="AD" clId="Web-{34F540BF-2962-13FE-8BD2-A6C2440940A6}" dt="2022-04-28T15:55:23.483" v="2198"/>
          <ac:spMkLst>
            <pc:docMk/>
            <pc:sldMk cId="1691778525" sldId="330"/>
            <ac:spMk id="2" creationId="{8460599C-F6F6-07CA-F011-8C9559EEF5FC}"/>
          </ac:spMkLst>
        </pc:spChg>
        <pc:spChg chg="del">
          <ac:chgData name="Celeste Morales" userId="S::celeste@vancouverhumanesociety.bc.ca::598fb7e8-a355-449e-bead-2f5839c6bc83" providerId="AD" clId="Web-{34F540BF-2962-13FE-8BD2-A6C2440940A6}" dt="2022-04-28T15:55:20.999" v="2197"/>
          <ac:spMkLst>
            <pc:docMk/>
            <pc:sldMk cId="1691778525" sldId="330"/>
            <ac:spMk id="3" creationId="{372E5755-FC52-F568-A5C5-AD93F568F12D}"/>
          </ac:spMkLst>
        </pc:spChg>
        <pc:spChg chg="del">
          <ac:chgData name="Celeste Morales" userId="S::celeste@vancouverhumanesociety.bc.ca::598fb7e8-a355-449e-bead-2f5839c6bc83" providerId="AD" clId="Web-{34F540BF-2962-13FE-8BD2-A6C2440940A6}" dt="2022-04-28T15:55:25.515" v="2199"/>
          <ac:spMkLst>
            <pc:docMk/>
            <pc:sldMk cId="1691778525" sldId="330"/>
            <ac:spMk id="4" creationId="{0F1A904E-BEDF-AFF8-82BF-E0C7DC4D8D45}"/>
          </ac:spMkLst>
        </pc:spChg>
        <pc:picChg chg="add mod ord">
          <ac:chgData name="Celeste Morales" userId="S::celeste@vancouverhumanesociety.bc.ca::598fb7e8-a355-449e-bead-2f5839c6bc83" providerId="AD" clId="Web-{34F540BF-2962-13FE-8BD2-A6C2440940A6}" dt="2022-04-28T15:55:42.296" v="2203" actId="1076"/>
          <ac:picMkLst>
            <pc:docMk/>
            <pc:sldMk cId="1691778525" sldId="330"/>
            <ac:picMk id="6" creationId="{7358B813-8EEC-0A65-B359-679E80BF9B29}"/>
          </ac:picMkLst>
        </pc:picChg>
      </pc:sldChg>
    </pc:docChg>
  </pc:docChgLst>
  <pc:docChgLst>
    <pc:chgData name="Sareeta Lopez" userId="S::sareeta@vancouverhumanesociety.bc.ca::4b8b4780-fcae-404b-a1dc-774d960e943b" providerId="AD" clId="Web-{8DEFF0BA-6316-4BD5-8037-AAAE60571375}"/>
    <pc:docChg chg="modSld">
      <pc:chgData name="Sareeta Lopez" userId="S::sareeta@vancouverhumanesociety.bc.ca::4b8b4780-fcae-404b-a1dc-774d960e943b" providerId="AD" clId="Web-{8DEFF0BA-6316-4BD5-8037-AAAE60571375}" dt="2023-03-29T19:13:05.352" v="0" actId="14100"/>
      <pc:docMkLst>
        <pc:docMk/>
      </pc:docMkLst>
      <pc:sldChg chg="modSp">
        <pc:chgData name="Sareeta Lopez" userId="S::sareeta@vancouverhumanesociety.bc.ca::4b8b4780-fcae-404b-a1dc-774d960e943b" providerId="AD" clId="Web-{8DEFF0BA-6316-4BD5-8037-AAAE60571375}" dt="2023-03-29T19:13:05.352" v="0" actId="14100"/>
        <pc:sldMkLst>
          <pc:docMk/>
          <pc:sldMk cId="2292359704" sldId="295"/>
        </pc:sldMkLst>
        <pc:spChg chg="mod">
          <ac:chgData name="Sareeta Lopez" userId="S::sareeta@vancouverhumanesociety.bc.ca::4b8b4780-fcae-404b-a1dc-774d960e943b" providerId="AD" clId="Web-{8DEFF0BA-6316-4BD5-8037-AAAE60571375}" dt="2023-03-29T19:13:05.352" v="0" actId="14100"/>
          <ac:spMkLst>
            <pc:docMk/>
            <pc:sldMk cId="2292359704" sldId="295"/>
            <ac:spMk id="4" creationId="{83FD96F2-E4C6-C6F3-30C6-B581EE0FBC19}"/>
          </ac:spMkLst>
        </pc:spChg>
      </pc:sldChg>
    </pc:docChg>
  </pc:docChgLst>
  <pc:docChgLst>
    <pc:chgData name="Sareeta Lopez" userId="S::sareeta@vancouverhumanesociety.bc.ca::4b8b4780-fcae-404b-a1dc-774d960e943b" providerId="AD" clId="Web-{735A5B96-4330-BA36-35DA-393A0B282B0A}"/>
    <pc:docChg chg="addSld delSld modSld">
      <pc:chgData name="Sareeta Lopez" userId="S::sareeta@vancouverhumanesociety.bc.ca::4b8b4780-fcae-404b-a1dc-774d960e943b" providerId="AD" clId="Web-{735A5B96-4330-BA36-35DA-393A0B282B0A}" dt="2023-03-15T18:47:18.108" v="90" actId="1076"/>
      <pc:docMkLst>
        <pc:docMk/>
      </pc:docMkLst>
      <pc:sldChg chg="modSp add">
        <pc:chgData name="Sareeta Lopez" userId="S::sareeta@vancouverhumanesociety.bc.ca::4b8b4780-fcae-404b-a1dc-774d960e943b" providerId="AD" clId="Web-{735A5B96-4330-BA36-35DA-393A0B282B0A}" dt="2023-03-15T18:47:18.108" v="90" actId="1076"/>
        <pc:sldMkLst>
          <pc:docMk/>
          <pc:sldMk cId="828449167" sldId="369"/>
        </pc:sldMkLst>
        <pc:spChg chg="mod">
          <ac:chgData name="Sareeta Lopez" userId="S::sareeta@vancouverhumanesociety.bc.ca::4b8b4780-fcae-404b-a1dc-774d960e943b" providerId="AD" clId="Web-{735A5B96-4330-BA36-35DA-393A0B282B0A}" dt="2023-03-15T18:47:18.108" v="90" actId="1076"/>
          <ac:spMkLst>
            <pc:docMk/>
            <pc:sldMk cId="828449167" sldId="369"/>
            <ac:spMk id="4" creationId="{1215910E-777C-59E0-40A5-2E75FFB7DEAE}"/>
          </ac:spMkLst>
        </pc:spChg>
      </pc:sldChg>
      <pc:sldChg chg="modSp del modNotes">
        <pc:chgData name="Sareeta Lopez" userId="S::sareeta@vancouverhumanesociety.bc.ca::4b8b4780-fcae-404b-a1dc-774d960e943b" providerId="AD" clId="Web-{735A5B96-4330-BA36-35DA-393A0B282B0A}" dt="2023-03-15T18:46:56.811" v="86"/>
        <pc:sldMkLst>
          <pc:docMk/>
          <pc:sldMk cId="3571375292" sldId="370"/>
        </pc:sldMkLst>
        <pc:spChg chg="mod">
          <ac:chgData name="Sareeta Lopez" userId="S::sareeta@vancouverhumanesociety.bc.ca::4b8b4780-fcae-404b-a1dc-774d960e943b" providerId="AD" clId="Web-{735A5B96-4330-BA36-35DA-393A0B282B0A}" dt="2023-03-15T18:39:24.395" v="39" actId="20577"/>
          <ac:spMkLst>
            <pc:docMk/>
            <pc:sldMk cId="3571375292" sldId="370"/>
            <ac:spMk id="2" creationId="{8E34487D-0AFA-156F-58A2-BED5BC3C6B4F}"/>
          </ac:spMkLst>
        </pc:spChg>
      </pc:sldChg>
    </pc:docChg>
  </pc:docChgLst>
  <pc:docChgLst>
    <pc:chgData name="Sareeta Lopez" userId="S::sareeta@vancouverhumanesociety.bc.ca::4b8b4780-fcae-404b-a1dc-774d960e943b" providerId="AD" clId="Web-{65361E5B-D784-28EE-B8F1-3364740C9C51}"/>
    <pc:docChg chg="modSld">
      <pc:chgData name="Sareeta Lopez" userId="S::sareeta@vancouverhumanesociety.bc.ca::4b8b4780-fcae-404b-a1dc-774d960e943b" providerId="AD" clId="Web-{65361E5B-D784-28EE-B8F1-3364740C9C51}" dt="2022-09-13T19:44:30.634" v="0" actId="20577"/>
      <pc:docMkLst>
        <pc:docMk/>
      </pc:docMkLst>
      <pc:sldChg chg="modSp">
        <pc:chgData name="Sareeta Lopez" userId="S::sareeta@vancouverhumanesociety.bc.ca::4b8b4780-fcae-404b-a1dc-774d960e943b" providerId="AD" clId="Web-{65361E5B-D784-28EE-B8F1-3364740C9C51}" dt="2022-09-13T19:44:30.634" v="0" actId="20577"/>
        <pc:sldMkLst>
          <pc:docMk/>
          <pc:sldMk cId="2029360558" sldId="331"/>
        </pc:sldMkLst>
        <pc:spChg chg="mod">
          <ac:chgData name="Sareeta Lopez" userId="S::sareeta@vancouverhumanesociety.bc.ca::4b8b4780-fcae-404b-a1dc-774d960e943b" providerId="AD" clId="Web-{65361E5B-D784-28EE-B8F1-3364740C9C51}" dt="2022-09-13T19:44:30.634" v="0" actId="20577"/>
          <ac:spMkLst>
            <pc:docMk/>
            <pc:sldMk cId="2029360558" sldId="331"/>
            <ac:spMk id="3" creationId="{CE24C3D1-0397-BCFC-BB01-57E93D2B328C}"/>
          </ac:spMkLst>
        </pc:spChg>
      </pc:sldChg>
    </pc:docChg>
  </pc:docChgLst>
  <pc:docChgLst>
    <pc:chgData name="Sareeta Lopez" userId="4b8b4780-fcae-404b-a1dc-774d960e943b" providerId="ADAL" clId="{F0DA875A-5D31-4CE4-AB54-FE31038D14DB}"/>
    <pc:docChg chg="modSld">
      <pc:chgData name="Sareeta Lopez" userId="4b8b4780-fcae-404b-a1dc-774d960e943b" providerId="ADAL" clId="{F0DA875A-5D31-4CE4-AB54-FE31038D14DB}" dt="2024-04-24T16:51:53.712" v="0"/>
      <pc:docMkLst>
        <pc:docMk/>
      </pc:docMkLst>
      <pc:sldChg chg="modNotesTx">
        <pc:chgData name="Sareeta Lopez" userId="4b8b4780-fcae-404b-a1dc-774d960e943b" providerId="ADAL" clId="{F0DA875A-5D31-4CE4-AB54-FE31038D14DB}" dt="2024-04-24T16:51:53.712" v="0"/>
        <pc:sldMkLst>
          <pc:docMk/>
          <pc:sldMk cId="730109334" sldId="306"/>
        </pc:sldMkLst>
      </pc:sldChg>
    </pc:docChg>
  </pc:docChgLst>
  <pc:docChgLst>
    <pc:chgData name="Sareeta Lopez" userId="S::sareeta@vancouverhumanesociety.bc.ca::4b8b4780-fcae-404b-a1dc-774d960e943b" providerId="AD" clId="Web-{069AD0EE-BC98-4C64-9526-8B6AD121A775}"/>
    <pc:docChg chg="addSld delSld modSld sldOrd">
      <pc:chgData name="Sareeta Lopez" userId="S::sareeta@vancouverhumanesociety.bc.ca::4b8b4780-fcae-404b-a1dc-774d960e943b" providerId="AD" clId="Web-{069AD0EE-BC98-4C64-9526-8B6AD121A775}" dt="2023-03-10T19:29:51.770" v="28"/>
      <pc:docMkLst>
        <pc:docMk/>
      </pc:docMkLst>
      <pc:sldChg chg="del modNotes">
        <pc:chgData name="Sareeta Lopez" userId="S::sareeta@vancouverhumanesociety.bc.ca::4b8b4780-fcae-404b-a1dc-774d960e943b" providerId="AD" clId="Web-{069AD0EE-BC98-4C64-9526-8B6AD121A775}" dt="2023-03-10T19:29:42.207" v="26"/>
        <pc:sldMkLst>
          <pc:docMk/>
          <pc:sldMk cId="2754548643" sldId="298"/>
        </pc:sldMkLst>
      </pc:sldChg>
      <pc:sldChg chg="ord">
        <pc:chgData name="Sareeta Lopez" userId="S::sareeta@vancouverhumanesociety.bc.ca::4b8b4780-fcae-404b-a1dc-774d960e943b" providerId="AD" clId="Web-{069AD0EE-BC98-4C64-9526-8B6AD121A775}" dt="2023-03-10T19:26:31.422" v="3"/>
        <pc:sldMkLst>
          <pc:docMk/>
          <pc:sldMk cId="4287617822" sldId="349"/>
        </pc:sldMkLst>
      </pc:sldChg>
      <pc:sldChg chg="ord">
        <pc:chgData name="Sareeta Lopez" userId="S::sareeta@vancouverhumanesociety.bc.ca::4b8b4780-fcae-404b-a1dc-774d960e943b" providerId="AD" clId="Web-{069AD0EE-BC98-4C64-9526-8B6AD121A775}" dt="2023-03-10T19:26:54.813" v="6"/>
        <pc:sldMkLst>
          <pc:docMk/>
          <pc:sldMk cId="2055441572" sldId="350"/>
        </pc:sldMkLst>
      </pc:sldChg>
      <pc:sldChg chg="add">
        <pc:chgData name="Sareeta Lopez" userId="S::sareeta@vancouverhumanesociety.bc.ca::4b8b4780-fcae-404b-a1dc-774d960e943b" providerId="AD" clId="Web-{069AD0EE-BC98-4C64-9526-8B6AD121A775}" dt="2023-03-10T19:25:47.875" v="0"/>
        <pc:sldMkLst>
          <pc:docMk/>
          <pc:sldMk cId="2264152241" sldId="361"/>
        </pc:sldMkLst>
      </pc:sldChg>
      <pc:sldChg chg="add">
        <pc:chgData name="Sareeta Lopez" userId="S::sareeta@vancouverhumanesociety.bc.ca::4b8b4780-fcae-404b-a1dc-774d960e943b" providerId="AD" clId="Web-{069AD0EE-BC98-4C64-9526-8B6AD121A775}" dt="2023-03-10T19:26:09.031" v="1"/>
        <pc:sldMkLst>
          <pc:docMk/>
          <pc:sldMk cId="212063642" sldId="362"/>
        </pc:sldMkLst>
      </pc:sldChg>
      <pc:sldChg chg="add">
        <pc:chgData name="Sareeta Lopez" userId="S::sareeta@vancouverhumanesociety.bc.ca::4b8b4780-fcae-404b-a1dc-774d960e943b" providerId="AD" clId="Web-{069AD0EE-BC98-4C64-9526-8B6AD121A775}" dt="2023-03-10T19:26:13.985" v="2"/>
        <pc:sldMkLst>
          <pc:docMk/>
          <pc:sldMk cId="1914865768" sldId="363"/>
        </pc:sldMkLst>
      </pc:sldChg>
      <pc:sldChg chg="add">
        <pc:chgData name="Sareeta Lopez" userId="S::sareeta@vancouverhumanesociety.bc.ca::4b8b4780-fcae-404b-a1dc-774d960e943b" providerId="AD" clId="Web-{069AD0EE-BC98-4C64-9526-8B6AD121A775}" dt="2023-03-10T19:26:37.344" v="4"/>
        <pc:sldMkLst>
          <pc:docMk/>
          <pc:sldMk cId="1527507378" sldId="364"/>
        </pc:sldMkLst>
      </pc:sldChg>
      <pc:sldChg chg="add ord">
        <pc:chgData name="Sareeta Lopez" userId="S::sareeta@vancouverhumanesociety.bc.ca::4b8b4780-fcae-404b-a1dc-774d960e943b" providerId="AD" clId="Web-{069AD0EE-BC98-4C64-9526-8B6AD121A775}" dt="2023-03-10T19:26:58.454" v="7"/>
        <pc:sldMkLst>
          <pc:docMk/>
          <pc:sldMk cId="3702523423" sldId="365"/>
        </pc:sldMkLst>
      </pc:sldChg>
      <pc:sldChg chg="add">
        <pc:chgData name="Sareeta Lopez" userId="S::sareeta@vancouverhumanesociety.bc.ca::4b8b4780-fcae-404b-a1dc-774d960e943b" providerId="AD" clId="Web-{069AD0EE-BC98-4C64-9526-8B6AD121A775}" dt="2023-03-10T19:27:52.064" v="12"/>
        <pc:sldMkLst>
          <pc:docMk/>
          <pc:sldMk cId="393160740" sldId="366"/>
        </pc:sldMkLst>
      </pc:sldChg>
      <pc:sldChg chg="add del">
        <pc:chgData name="Sareeta Lopez" userId="S::sareeta@vancouverhumanesociety.bc.ca::4b8b4780-fcae-404b-a1dc-774d960e943b" providerId="AD" clId="Web-{069AD0EE-BC98-4C64-9526-8B6AD121A775}" dt="2023-03-10T19:27:37.627" v="11"/>
        <pc:sldMkLst>
          <pc:docMk/>
          <pc:sldMk cId="4190774155" sldId="366"/>
        </pc:sldMkLst>
      </pc:sldChg>
      <pc:sldChg chg="add del">
        <pc:chgData name="Sareeta Lopez" userId="S::sareeta@vancouverhumanesociety.bc.ca::4b8b4780-fcae-404b-a1dc-774d960e943b" providerId="AD" clId="Web-{069AD0EE-BC98-4C64-9526-8B6AD121A775}" dt="2023-03-10T19:27:30.986" v="10"/>
        <pc:sldMkLst>
          <pc:docMk/>
          <pc:sldMk cId="176572188" sldId="367"/>
        </pc:sldMkLst>
      </pc:sldChg>
      <pc:sldChg chg="add modNotes">
        <pc:chgData name="Sareeta Lopez" userId="S::sareeta@vancouverhumanesociety.bc.ca::4b8b4780-fcae-404b-a1dc-774d960e943b" providerId="AD" clId="Web-{069AD0EE-BC98-4C64-9526-8B6AD121A775}" dt="2023-03-10T19:29:51.770" v="28"/>
        <pc:sldMkLst>
          <pc:docMk/>
          <pc:sldMk cId="210181210" sldId="367"/>
        </pc:sldMkLst>
      </pc:sldChg>
      <pc:sldChg chg="add del">
        <pc:chgData name="Sareeta Lopez" userId="S::sareeta@vancouverhumanesociety.bc.ca::4b8b4780-fcae-404b-a1dc-774d960e943b" providerId="AD" clId="Web-{069AD0EE-BC98-4C64-9526-8B6AD121A775}" dt="2023-03-10T19:29:06.738" v="17"/>
        <pc:sldMkLst>
          <pc:docMk/>
          <pc:sldMk cId="3115590641" sldId="367"/>
        </pc:sldMkLst>
      </pc:sldChg>
      <pc:sldChg chg="add del">
        <pc:chgData name="Sareeta Lopez" userId="S::sareeta@vancouverhumanesociety.bc.ca::4b8b4780-fcae-404b-a1dc-774d960e943b" providerId="AD" clId="Web-{069AD0EE-BC98-4C64-9526-8B6AD121A775}" dt="2023-03-10T19:29:12.113" v="20"/>
        <pc:sldMkLst>
          <pc:docMk/>
          <pc:sldMk cId="2239898215" sldId="368"/>
        </pc:sldMkLst>
      </pc:sldChg>
      <pc:sldChg chg="add">
        <pc:chgData name="Sareeta Lopez" userId="S::sareeta@vancouverhumanesociety.bc.ca::4b8b4780-fcae-404b-a1dc-774d960e943b" providerId="AD" clId="Web-{069AD0EE-BC98-4C64-9526-8B6AD121A775}" dt="2023-03-10T19:29:18.910" v="22"/>
        <pc:sldMkLst>
          <pc:docMk/>
          <pc:sldMk cId="4105943063" sldId="368"/>
        </pc:sldMkLst>
      </pc:sldChg>
      <pc:sldChg chg="add del">
        <pc:chgData name="Sareeta Lopez" userId="S::sareeta@vancouverhumanesociety.bc.ca::4b8b4780-fcae-404b-a1dc-774d960e943b" providerId="AD" clId="Web-{069AD0EE-BC98-4C64-9526-8B6AD121A775}" dt="2023-03-10T19:29:28.535" v="24"/>
        <pc:sldMkLst>
          <pc:docMk/>
          <pc:sldMk cId="862254053" sldId="369"/>
        </pc:sldMkLst>
      </pc:sldChg>
      <pc:sldChg chg="add del">
        <pc:chgData name="Sareeta Lopez" userId="S::sareeta@vancouverhumanesociety.bc.ca::4b8b4780-fcae-404b-a1dc-774d960e943b" providerId="AD" clId="Web-{069AD0EE-BC98-4C64-9526-8B6AD121A775}" dt="2023-03-10T19:29:12.113" v="19"/>
        <pc:sldMkLst>
          <pc:docMk/>
          <pc:sldMk cId="3067910059" sldId="369"/>
        </pc:sldMkLst>
      </pc:sldChg>
      <pc:sldChg chg="add del">
        <pc:chgData name="Sareeta Lopez" userId="S::sareeta@vancouverhumanesociety.bc.ca::4b8b4780-fcae-404b-a1dc-774d960e943b" providerId="AD" clId="Web-{069AD0EE-BC98-4C64-9526-8B6AD121A775}" dt="2023-03-10T19:29:12.113" v="18"/>
        <pc:sldMkLst>
          <pc:docMk/>
          <pc:sldMk cId="683283483" sldId="370"/>
        </pc:sldMkLst>
      </pc:sldChg>
    </pc:docChg>
  </pc:docChgLst>
  <pc:docChgLst>
    <pc:chgData name="Sareeta Lopez" userId="S::sareeta@vancouverhumanesociety.bc.ca::4b8b4780-fcae-404b-a1dc-774d960e943b" providerId="AD" clId="Web-{89E99396-8A32-578F-1AFF-9957863B324A}"/>
    <pc:docChg chg="modSld">
      <pc:chgData name="Sareeta Lopez" userId="S::sareeta@vancouverhumanesociety.bc.ca::4b8b4780-fcae-404b-a1dc-774d960e943b" providerId="AD" clId="Web-{89E99396-8A32-578F-1AFF-9957863B324A}" dt="2023-02-14T20:38:12.740" v="1"/>
      <pc:docMkLst>
        <pc:docMk/>
      </pc:docMkLst>
      <pc:sldChg chg="modNotes">
        <pc:chgData name="Sareeta Lopez" userId="S::sareeta@vancouverhumanesociety.bc.ca::4b8b4780-fcae-404b-a1dc-774d960e943b" providerId="AD" clId="Web-{89E99396-8A32-578F-1AFF-9957863B324A}" dt="2023-02-14T20:38:12.740" v="1"/>
        <pc:sldMkLst>
          <pc:docMk/>
          <pc:sldMk cId="1174980315" sldId="288"/>
        </pc:sldMkLst>
      </pc:sldChg>
    </pc:docChg>
  </pc:docChgLst>
  <pc:docChgLst>
    <pc:chgData name="Sareeta Lopez" userId="4b8b4780-fcae-404b-a1dc-774d960e943b" providerId="ADAL" clId="{926698A6-3E56-6543-BEF4-007F9473E592}"/>
    <pc:docChg chg="custSel modSld">
      <pc:chgData name="Sareeta Lopez" userId="4b8b4780-fcae-404b-a1dc-774d960e943b" providerId="ADAL" clId="{926698A6-3E56-6543-BEF4-007F9473E592}" dt="2022-11-09T15:39:53.209" v="360" actId="20577"/>
      <pc:docMkLst>
        <pc:docMk/>
      </pc:docMkLst>
      <pc:sldChg chg="modNotesTx">
        <pc:chgData name="Sareeta Lopez" userId="4b8b4780-fcae-404b-a1dc-774d960e943b" providerId="ADAL" clId="{926698A6-3E56-6543-BEF4-007F9473E592}" dt="2022-11-09T15:39:53.209" v="360" actId="20577"/>
        <pc:sldMkLst>
          <pc:docMk/>
          <pc:sldMk cId="1174980315" sldId="288"/>
        </pc:sldMkLst>
      </pc:sldChg>
      <pc:sldChg chg="modSp modNotesTx">
        <pc:chgData name="Sareeta Lopez" userId="4b8b4780-fcae-404b-a1dc-774d960e943b" providerId="ADAL" clId="{926698A6-3E56-6543-BEF4-007F9473E592}" dt="2022-11-09T14:35:53.521" v="357" actId="20577"/>
        <pc:sldMkLst>
          <pc:docMk/>
          <pc:sldMk cId="2375293883" sldId="332"/>
        </pc:sldMkLst>
        <pc:spChg chg="mod">
          <ac:chgData name="Sareeta Lopez" userId="4b8b4780-fcae-404b-a1dc-774d960e943b" providerId="ADAL" clId="{926698A6-3E56-6543-BEF4-007F9473E592}" dt="2022-11-09T14:24:02.996" v="184" actId="1076"/>
          <ac:spMkLst>
            <pc:docMk/>
            <pc:sldMk cId="2375293883" sldId="332"/>
            <ac:spMk id="2" creationId="{2CB0BE0F-E78C-A04C-BC5D-21D48D7E235D}"/>
          </ac:spMkLst>
        </pc:spChg>
      </pc:sldChg>
    </pc:docChg>
  </pc:docChgLst>
  <pc:docChgLst>
    <pc:chgData name="Celeste Morales" userId="S::celeste@vancouverhumanesociety.bc.ca::598fb7e8-a355-449e-bead-2f5839c6bc83" providerId="AD" clId="Web-{1B1D57ED-B4F8-3423-3463-2831BD3CA0AB}"/>
    <pc:docChg chg="addSld delSld modSld">
      <pc:chgData name="Celeste Morales" userId="S::celeste@vancouverhumanesociety.bc.ca::598fb7e8-a355-449e-bead-2f5839c6bc83" providerId="AD" clId="Web-{1B1D57ED-B4F8-3423-3463-2831BD3CA0AB}" dt="2022-06-21T23:57:39.695" v="132"/>
      <pc:docMkLst>
        <pc:docMk/>
      </pc:docMkLst>
      <pc:sldChg chg="modNotes">
        <pc:chgData name="Celeste Morales" userId="S::celeste@vancouverhumanesociety.bc.ca::598fb7e8-a355-449e-bead-2f5839c6bc83" providerId="AD" clId="Web-{1B1D57ED-B4F8-3423-3463-2831BD3CA0AB}" dt="2022-06-21T23:57:39.695" v="132"/>
        <pc:sldMkLst>
          <pc:docMk/>
          <pc:sldMk cId="3888270272" sldId="270"/>
        </pc:sldMkLst>
      </pc:sldChg>
      <pc:sldChg chg="del">
        <pc:chgData name="Celeste Morales" userId="S::celeste@vancouverhumanesociety.bc.ca::598fb7e8-a355-449e-bead-2f5839c6bc83" providerId="AD" clId="Web-{1B1D57ED-B4F8-3423-3463-2831BD3CA0AB}" dt="2022-06-21T23:51:10.643" v="112"/>
        <pc:sldMkLst>
          <pc:docMk/>
          <pc:sldMk cId="2186655430" sldId="284"/>
        </pc:sldMkLst>
      </pc:sldChg>
      <pc:sldChg chg="addSp modSp">
        <pc:chgData name="Celeste Morales" userId="S::celeste@vancouverhumanesociety.bc.ca::598fb7e8-a355-449e-bead-2f5839c6bc83" providerId="AD" clId="Web-{1B1D57ED-B4F8-3423-3463-2831BD3CA0AB}" dt="2022-06-21T23:55:32.818" v="129" actId="20577"/>
        <pc:sldMkLst>
          <pc:docMk/>
          <pc:sldMk cId="778088858" sldId="294"/>
        </pc:sldMkLst>
        <pc:spChg chg="add mod">
          <ac:chgData name="Celeste Morales" userId="S::celeste@vancouverhumanesociety.bc.ca::598fb7e8-a355-449e-bead-2f5839c6bc83" providerId="AD" clId="Web-{1B1D57ED-B4F8-3423-3463-2831BD3CA0AB}" dt="2022-06-21T23:55:32.818" v="129" actId="20577"/>
          <ac:spMkLst>
            <pc:docMk/>
            <pc:sldMk cId="778088858" sldId="294"/>
            <ac:spMk id="2" creationId="{BDDE0010-2E7E-240D-80C9-ECD6183698C4}"/>
          </ac:spMkLst>
        </pc:spChg>
        <pc:picChg chg="mod">
          <ac:chgData name="Celeste Morales" userId="S::celeste@vancouverhumanesociety.bc.ca::598fb7e8-a355-449e-bead-2f5839c6bc83" providerId="AD" clId="Web-{1B1D57ED-B4F8-3423-3463-2831BD3CA0AB}" dt="2022-06-21T23:51:56.315" v="114" actId="14100"/>
          <ac:picMkLst>
            <pc:docMk/>
            <pc:sldMk cId="778088858" sldId="294"/>
            <ac:picMk id="6" creationId="{669BD1F1-9971-67B6-E969-81DAB38BEFDF}"/>
          </ac:picMkLst>
        </pc:picChg>
      </pc:sldChg>
      <pc:sldChg chg="modSp">
        <pc:chgData name="Celeste Morales" userId="S::celeste@vancouverhumanesociety.bc.ca::598fb7e8-a355-449e-bead-2f5839c6bc83" providerId="AD" clId="Web-{1B1D57ED-B4F8-3423-3463-2831BD3CA0AB}" dt="2022-06-21T23:25:19.948" v="85" actId="1076"/>
        <pc:sldMkLst>
          <pc:docMk/>
          <pc:sldMk cId="1059878462" sldId="299"/>
        </pc:sldMkLst>
        <pc:spChg chg="mod">
          <ac:chgData name="Celeste Morales" userId="S::celeste@vancouverhumanesociety.bc.ca::598fb7e8-a355-449e-bead-2f5839c6bc83" providerId="AD" clId="Web-{1B1D57ED-B4F8-3423-3463-2831BD3CA0AB}" dt="2022-06-21T23:25:19.948" v="85" actId="1076"/>
          <ac:spMkLst>
            <pc:docMk/>
            <pc:sldMk cId="1059878462" sldId="299"/>
            <ac:spMk id="2" creationId="{381798BB-4A5B-E44F-5B59-F0FFB6692A6B}"/>
          </ac:spMkLst>
        </pc:spChg>
        <pc:spChg chg="mod">
          <ac:chgData name="Celeste Morales" userId="S::celeste@vancouverhumanesociety.bc.ca::598fb7e8-a355-449e-bead-2f5839c6bc83" providerId="AD" clId="Web-{1B1D57ED-B4F8-3423-3463-2831BD3CA0AB}" dt="2022-06-21T23:24:41.400" v="80" actId="1076"/>
          <ac:spMkLst>
            <pc:docMk/>
            <pc:sldMk cId="1059878462" sldId="299"/>
            <ac:spMk id="3" creationId="{4E3FF33B-3731-F48B-4D80-859DCE7ADFEE}"/>
          </ac:spMkLst>
        </pc:spChg>
      </pc:sldChg>
      <pc:sldChg chg="modSp">
        <pc:chgData name="Celeste Morales" userId="S::celeste@vancouverhumanesociety.bc.ca::598fb7e8-a355-449e-bead-2f5839c6bc83" providerId="AD" clId="Web-{1B1D57ED-B4F8-3423-3463-2831BD3CA0AB}" dt="2022-06-21T23:23:25.399" v="60"/>
        <pc:sldMkLst>
          <pc:docMk/>
          <pc:sldMk cId="4244764855" sldId="302"/>
        </pc:sldMkLst>
        <pc:spChg chg="mod">
          <ac:chgData name="Celeste Morales" userId="S::celeste@vancouverhumanesociety.bc.ca::598fb7e8-a355-449e-bead-2f5839c6bc83" providerId="AD" clId="Web-{1B1D57ED-B4F8-3423-3463-2831BD3CA0AB}" dt="2022-06-21T23:23:25.399" v="60"/>
          <ac:spMkLst>
            <pc:docMk/>
            <pc:sldMk cId="4244764855" sldId="302"/>
            <ac:spMk id="2" creationId="{73431E1B-953E-4947-D11E-1FECE6E39BDB}"/>
          </ac:spMkLst>
        </pc:spChg>
      </pc:sldChg>
      <pc:sldChg chg="modSp">
        <pc:chgData name="Celeste Morales" userId="S::celeste@vancouverhumanesociety.bc.ca::598fb7e8-a355-449e-bead-2f5839c6bc83" providerId="AD" clId="Web-{1B1D57ED-B4F8-3423-3463-2831BD3CA0AB}" dt="2022-06-21T23:25:56.417" v="88" actId="1076"/>
        <pc:sldMkLst>
          <pc:docMk/>
          <pc:sldMk cId="2488285297" sldId="328"/>
        </pc:sldMkLst>
        <pc:spChg chg="mod">
          <ac:chgData name="Celeste Morales" userId="S::celeste@vancouverhumanesociety.bc.ca::598fb7e8-a355-449e-bead-2f5839c6bc83" providerId="AD" clId="Web-{1B1D57ED-B4F8-3423-3463-2831BD3CA0AB}" dt="2022-06-21T23:25:56.417" v="88" actId="1076"/>
          <ac:spMkLst>
            <pc:docMk/>
            <pc:sldMk cId="2488285297" sldId="328"/>
            <ac:spMk id="2" creationId="{B2C968ED-997D-A4B4-5550-5952CF7B139B}"/>
          </ac:spMkLst>
        </pc:spChg>
      </pc:sldChg>
      <pc:sldChg chg="modSp">
        <pc:chgData name="Celeste Morales" userId="S::celeste@vancouverhumanesociety.bc.ca::598fb7e8-a355-449e-bead-2f5839c6bc83" providerId="AD" clId="Web-{1B1D57ED-B4F8-3423-3463-2831BD3CA0AB}" dt="2022-06-21T23:23:46.665" v="63" actId="1076"/>
        <pc:sldMkLst>
          <pc:docMk/>
          <pc:sldMk cId="480947272" sldId="333"/>
        </pc:sldMkLst>
        <pc:spChg chg="mod">
          <ac:chgData name="Celeste Morales" userId="S::celeste@vancouverhumanesociety.bc.ca::598fb7e8-a355-449e-bead-2f5839c6bc83" providerId="AD" clId="Web-{1B1D57ED-B4F8-3423-3463-2831BD3CA0AB}" dt="2022-06-21T23:23:46.665" v="63" actId="1076"/>
          <ac:spMkLst>
            <pc:docMk/>
            <pc:sldMk cId="480947272" sldId="333"/>
            <ac:spMk id="2" creationId="{B2C968ED-997D-A4B4-5550-5952CF7B139B}"/>
          </ac:spMkLst>
        </pc:spChg>
      </pc:sldChg>
      <pc:sldChg chg="new del">
        <pc:chgData name="Celeste Morales" userId="S::celeste@vancouverhumanesociety.bc.ca::598fb7e8-a355-449e-bead-2f5839c6bc83" providerId="AD" clId="Web-{1B1D57ED-B4F8-3423-3463-2831BD3CA0AB}" dt="2022-06-21T19:58:52.778" v="2"/>
        <pc:sldMkLst>
          <pc:docMk/>
          <pc:sldMk cId="3841444190" sldId="334"/>
        </pc:sldMkLst>
      </pc:sldChg>
      <pc:sldChg chg="modSp add replId">
        <pc:chgData name="Celeste Morales" userId="S::celeste@vancouverhumanesociety.bc.ca::598fb7e8-a355-449e-bead-2f5839c6bc83" providerId="AD" clId="Web-{1B1D57ED-B4F8-3423-3463-2831BD3CA0AB}" dt="2022-06-21T20:01:20.135" v="12" actId="20577"/>
        <pc:sldMkLst>
          <pc:docMk/>
          <pc:sldMk cId="1118530133" sldId="335"/>
        </pc:sldMkLst>
        <pc:spChg chg="mod">
          <ac:chgData name="Celeste Morales" userId="S::celeste@vancouverhumanesociety.bc.ca::598fb7e8-a355-449e-bead-2f5839c6bc83" providerId="AD" clId="Web-{1B1D57ED-B4F8-3423-3463-2831BD3CA0AB}" dt="2022-06-21T20:01:20.135" v="12" actId="20577"/>
          <ac:spMkLst>
            <pc:docMk/>
            <pc:sldMk cId="1118530133" sldId="335"/>
            <ac:spMk id="4" creationId="{478DF8D4-713B-D13F-24CC-F7B2DDCA48BA}"/>
          </ac:spMkLst>
        </pc:spChg>
      </pc:sldChg>
      <pc:sldChg chg="modSp new del">
        <pc:chgData name="Celeste Morales" userId="S::celeste@vancouverhumanesociety.bc.ca::598fb7e8-a355-449e-bead-2f5839c6bc83" providerId="AD" clId="Web-{1B1D57ED-B4F8-3423-3463-2831BD3CA0AB}" dt="2022-06-21T20:06:57.724" v="26"/>
        <pc:sldMkLst>
          <pc:docMk/>
          <pc:sldMk cId="1873227969" sldId="336"/>
        </pc:sldMkLst>
        <pc:spChg chg="mod">
          <ac:chgData name="Celeste Morales" userId="S::celeste@vancouverhumanesociety.bc.ca::598fb7e8-a355-449e-bead-2f5839c6bc83" providerId="AD" clId="Web-{1B1D57ED-B4F8-3423-3463-2831BD3CA0AB}" dt="2022-06-21T20:06:19.334" v="15" actId="20577"/>
          <ac:spMkLst>
            <pc:docMk/>
            <pc:sldMk cId="1873227969" sldId="336"/>
            <ac:spMk id="2" creationId="{7189EE30-E697-4E3B-1721-AB4DA803CEAB}"/>
          </ac:spMkLst>
        </pc:spChg>
      </pc:sldChg>
      <pc:sldChg chg="delSp modSp new">
        <pc:chgData name="Celeste Morales" userId="S::celeste@vancouverhumanesociety.bc.ca::598fb7e8-a355-449e-bead-2f5839c6bc83" providerId="AD" clId="Web-{1B1D57ED-B4F8-3423-3463-2831BD3CA0AB}" dt="2022-06-21T20:08:19.723" v="39" actId="20577"/>
        <pc:sldMkLst>
          <pc:docMk/>
          <pc:sldMk cId="2267417230" sldId="337"/>
        </pc:sldMkLst>
        <pc:spChg chg="mod">
          <ac:chgData name="Celeste Morales" userId="S::celeste@vancouverhumanesociety.bc.ca::598fb7e8-a355-449e-bead-2f5839c6bc83" providerId="AD" clId="Web-{1B1D57ED-B4F8-3423-3463-2831BD3CA0AB}" dt="2022-06-21T20:08:19.723" v="39" actId="20577"/>
          <ac:spMkLst>
            <pc:docMk/>
            <pc:sldMk cId="2267417230" sldId="337"/>
            <ac:spMk id="2" creationId="{CA7D90BF-EF4D-FCB7-FE24-47361AAAE0DA}"/>
          </ac:spMkLst>
        </pc:spChg>
        <pc:spChg chg="del">
          <ac:chgData name="Celeste Morales" userId="S::celeste@vancouverhumanesociety.bc.ca::598fb7e8-a355-449e-bead-2f5839c6bc83" providerId="AD" clId="Web-{1B1D57ED-B4F8-3423-3463-2831BD3CA0AB}" dt="2022-06-21T20:06:35.458" v="20"/>
          <ac:spMkLst>
            <pc:docMk/>
            <pc:sldMk cId="2267417230" sldId="337"/>
            <ac:spMk id="3" creationId="{2388DA5A-8300-9800-C566-3D35ED4D5D26}"/>
          </ac:spMkLst>
        </pc:spChg>
      </pc:sldChg>
      <pc:sldChg chg="delSp modSp new">
        <pc:chgData name="Celeste Morales" userId="S::celeste@vancouverhumanesociety.bc.ca::598fb7e8-a355-449e-bead-2f5839c6bc83" providerId="AD" clId="Web-{1B1D57ED-B4F8-3423-3463-2831BD3CA0AB}" dt="2022-06-21T20:07:35.739" v="37" actId="20577"/>
        <pc:sldMkLst>
          <pc:docMk/>
          <pc:sldMk cId="359637224" sldId="338"/>
        </pc:sldMkLst>
        <pc:spChg chg="mod">
          <ac:chgData name="Celeste Morales" userId="S::celeste@vancouverhumanesociety.bc.ca::598fb7e8-a355-449e-bead-2f5839c6bc83" providerId="AD" clId="Web-{1B1D57ED-B4F8-3423-3463-2831BD3CA0AB}" dt="2022-06-21T20:07:35.739" v="37" actId="20577"/>
          <ac:spMkLst>
            <pc:docMk/>
            <pc:sldMk cId="359637224" sldId="338"/>
            <ac:spMk id="2" creationId="{83E873EE-D173-D7A0-20CC-CF12EB4FD49C}"/>
          </ac:spMkLst>
        </pc:spChg>
        <pc:spChg chg="del">
          <ac:chgData name="Celeste Morales" userId="S::celeste@vancouverhumanesociety.bc.ca::598fb7e8-a355-449e-bead-2f5839c6bc83" providerId="AD" clId="Web-{1B1D57ED-B4F8-3423-3463-2831BD3CA0AB}" dt="2022-06-21T20:07:06.755" v="32"/>
          <ac:spMkLst>
            <pc:docMk/>
            <pc:sldMk cId="359637224" sldId="338"/>
            <ac:spMk id="3" creationId="{69D11A70-9CAE-5B53-A0E7-942D18F6735D}"/>
          </ac:spMkLst>
        </pc:spChg>
      </pc:sldChg>
      <pc:sldChg chg="delSp modSp new">
        <pc:chgData name="Celeste Morales" userId="S::celeste@vancouverhumanesociety.bc.ca::598fb7e8-a355-449e-bead-2f5839c6bc83" providerId="AD" clId="Web-{1B1D57ED-B4F8-3423-3463-2831BD3CA0AB}" dt="2022-06-21T23:26:42.449" v="93" actId="1076"/>
        <pc:sldMkLst>
          <pc:docMk/>
          <pc:sldMk cId="3497559488" sldId="339"/>
        </pc:sldMkLst>
        <pc:spChg chg="mod">
          <ac:chgData name="Celeste Morales" userId="S::celeste@vancouverhumanesociety.bc.ca::598fb7e8-a355-449e-bead-2f5839c6bc83" providerId="AD" clId="Web-{1B1D57ED-B4F8-3423-3463-2831BD3CA0AB}" dt="2022-06-21T23:26:42.449" v="93" actId="1076"/>
          <ac:spMkLst>
            <pc:docMk/>
            <pc:sldMk cId="3497559488" sldId="339"/>
            <ac:spMk id="2" creationId="{0F641048-F9DA-7C1F-1356-50FC1232DBF5}"/>
          </ac:spMkLst>
        </pc:spChg>
        <pc:spChg chg="del">
          <ac:chgData name="Celeste Morales" userId="S::celeste@vancouverhumanesociety.bc.ca::598fb7e8-a355-449e-bead-2f5839c6bc83" providerId="AD" clId="Web-{1B1D57ED-B4F8-3423-3463-2831BD3CA0AB}" dt="2022-06-21T23:22:28.257" v="58"/>
          <ac:spMkLst>
            <pc:docMk/>
            <pc:sldMk cId="3497559488" sldId="339"/>
            <ac:spMk id="3" creationId="{417C7F6B-9F7C-2538-D821-EB377F8C72A0}"/>
          </ac:spMkLst>
        </pc:spChg>
      </pc:sldChg>
      <pc:sldChg chg="modSp new">
        <pc:chgData name="Celeste Morales" userId="S::celeste@vancouverhumanesociety.bc.ca::598fb7e8-a355-449e-bead-2f5839c6bc83" providerId="AD" clId="Web-{1B1D57ED-B4F8-3423-3463-2831BD3CA0AB}" dt="2022-06-21T23:51:15.815" v="113" actId="1076"/>
        <pc:sldMkLst>
          <pc:docMk/>
          <pc:sldMk cId="4088177185" sldId="340"/>
        </pc:sldMkLst>
        <pc:spChg chg="mod">
          <ac:chgData name="Celeste Morales" userId="S::celeste@vancouverhumanesociety.bc.ca::598fb7e8-a355-449e-bead-2f5839c6bc83" providerId="AD" clId="Web-{1B1D57ED-B4F8-3423-3463-2831BD3CA0AB}" dt="2022-06-21T23:27:23.231" v="101" actId="1076"/>
          <ac:spMkLst>
            <pc:docMk/>
            <pc:sldMk cId="4088177185" sldId="340"/>
            <ac:spMk id="2" creationId="{DEA51987-0440-C7A9-4C99-A75F518C5E00}"/>
          </ac:spMkLst>
        </pc:spChg>
        <pc:spChg chg="mod">
          <ac:chgData name="Celeste Morales" userId="S::celeste@vancouverhumanesociety.bc.ca::598fb7e8-a355-449e-bead-2f5839c6bc83" providerId="AD" clId="Web-{1B1D57ED-B4F8-3423-3463-2831BD3CA0AB}" dt="2022-06-21T23:51:15.815" v="113" actId="1076"/>
          <ac:spMkLst>
            <pc:docMk/>
            <pc:sldMk cId="4088177185" sldId="340"/>
            <ac:spMk id="3" creationId="{35C9E077-E6B5-C7D4-BDD2-C3B88F463530}"/>
          </ac:spMkLst>
        </pc:spChg>
      </pc:sldChg>
    </pc:docChg>
  </pc:docChgLst>
  <pc:docChgLst>
    <pc:chgData name="Celeste Morales" userId="S::celeste@vancouverhumanesociety.bc.ca::598fb7e8-a355-449e-bead-2f5839c6bc83" providerId="AD" clId="Web-{140DBC73-AEDB-1BB3-9ACF-5512275F481A}"/>
    <pc:docChg chg="addSld delSld modSld">
      <pc:chgData name="Celeste Morales" userId="S::celeste@vancouverhumanesociety.bc.ca::598fb7e8-a355-449e-bead-2f5839c6bc83" providerId="AD" clId="Web-{140DBC73-AEDB-1BB3-9ACF-5512275F481A}" dt="2022-06-07T23:03:26.614" v="60" actId="20577"/>
      <pc:docMkLst>
        <pc:docMk/>
      </pc:docMkLst>
      <pc:sldChg chg="addSp delSp modSp">
        <pc:chgData name="Celeste Morales" userId="S::celeste@vancouverhumanesociety.bc.ca::598fb7e8-a355-449e-bead-2f5839c6bc83" providerId="AD" clId="Web-{140DBC73-AEDB-1BB3-9ACF-5512275F481A}" dt="2022-06-07T23:03:26.614" v="60" actId="20577"/>
        <pc:sldMkLst>
          <pc:docMk/>
          <pc:sldMk cId="3888270272" sldId="270"/>
        </pc:sldMkLst>
        <pc:spChg chg="mod">
          <ac:chgData name="Celeste Morales" userId="S::celeste@vancouverhumanesociety.bc.ca::598fb7e8-a355-449e-bead-2f5839c6bc83" providerId="AD" clId="Web-{140DBC73-AEDB-1BB3-9ACF-5512275F481A}" dt="2022-06-07T23:03:26.614" v="60" actId="20577"/>
          <ac:spMkLst>
            <pc:docMk/>
            <pc:sldMk cId="3888270272" sldId="270"/>
            <ac:spMk id="2" creationId="{D1047076-2492-E84F-9E06-0643EA5C4816}"/>
          </ac:spMkLst>
        </pc:spChg>
        <pc:spChg chg="del">
          <ac:chgData name="Celeste Morales" userId="S::celeste@vancouverhumanesociety.bc.ca::598fb7e8-a355-449e-bead-2f5839c6bc83" providerId="AD" clId="Web-{140DBC73-AEDB-1BB3-9ACF-5512275F481A}" dt="2022-06-07T22:10:55.155" v="26"/>
          <ac:spMkLst>
            <pc:docMk/>
            <pc:sldMk cId="3888270272" sldId="270"/>
            <ac:spMk id="3" creationId="{D06ECDB7-74BE-4241-AB92-FD5FCEA9CB32}"/>
          </ac:spMkLst>
        </pc:spChg>
        <pc:spChg chg="add mod">
          <ac:chgData name="Celeste Morales" userId="S::celeste@vancouverhumanesociety.bc.ca::598fb7e8-a355-449e-bead-2f5839c6bc83" providerId="AD" clId="Web-{140DBC73-AEDB-1BB3-9ACF-5512275F481A}" dt="2022-06-07T22:15:56.393" v="56" actId="1076"/>
          <ac:spMkLst>
            <pc:docMk/>
            <pc:sldMk cId="3888270272" sldId="270"/>
            <ac:spMk id="5" creationId="{1E6F2BD3-5721-27B7-33D5-06BC8982C553}"/>
          </ac:spMkLst>
        </pc:spChg>
        <pc:spChg chg="add del mod">
          <ac:chgData name="Celeste Morales" userId="S::celeste@vancouverhumanesociety.bc.ca::598fb7e8-a355-449e-bead-2f5839c6bc83" providerId="AD" clId="Web-{140DBC73-AEDB-1BB3-9ACF-5512275F481A}" dt="2022-06-07T22:10:59.983" v="27"/>
          <ac:spMkLst>
            <pc:docMk/>
            <pc:sldMk cId="3888270272" sldId="270"/>
            <ac:spMk id="7" creationId="{AD2B8229-9017-24F0-A7AE-85B4AFADC192}"/>
          </ac:spMkLst>
        </pc:spChg>
      </pc:sldChg>
      <pc:sldChg chg="del">
        <pc:chgData name="Celeste Morales" userId="S::celeste@vancouverhumanesociety.bc.ca::598fb7e8-a355-449e-bead-2f5839c6bc83" providerId="AD" clId="Web-{140DBC73-AEDB-1BB3-9ACF-5512275F481A}" dt="2022-06-07T22:41:08.423" v="58"/>
        <pc:sldMkLst>
          <pc:docMk/>
          <pc:sldMk cId="2512940232" sldId="271"/>
        </pc:sldMkLst>
      </pc:sldChg>
      <pc:sldChg chg="del">
        <pc:chgData name="Celeste Morales" userId="S::celeste@vancouverhumanesociety.bc.ca::598fb7e8-a355-449e-bead-2f5839c6bc83" providerId="AD" clId="Web-{140DBC73-AEDB-1BB3-9ACF-5512275F481A}" dt="2022-06-07T22:08:28.544" v="21"/>
        <pc:sldMkLst>
          <pc:docMk/>
          <pc:sldMk cId="2668166709" sldId="308"/>
        </pc:sldMkLst>
      </pc:sldChg>
      <pc:sldChg chg="del">
        <pc:chgData name="Celeste Morales" userId="S::celeste@vancouverhumanesociety.bc.ca::598fb7e8-a355-449e-bead-2f5839c6bc83" providerId="AD" clId="Web-{140DBC73-AEDB-1BB3-9ACF-5512275F481A}" dt="2022-06-07T22:07:55.762" v="18"/>
        <pc:sldMkLst>
          <pc:docMk/>
          <pc:sldMk cId="2817762199" sldId="309"/>
        </pc:sldMkLst>
      </pc:sldChg>
      <pc:sldChg chg="del">
        <pc:chgData name="Celeste Morales" userId="S::celeste@vancouverhumanesociety.bc.ca::598fb7e8-a355-449e-bead-2f5839c6bc83" providerId="AD" clId="Web-{140DBC73-AEDB-1BB3-9ACF-5512275F481A}" dt="2022-06-07T22:07:55.762" v="17"/>
        <pc:sldMkLst>
          <pc:docMk/>
          <pc:sldMk cId="3353495954" sldId="310"/>
        </pc:sldMkLst>
      </pc:sldChg>
      <pc:sldChg chg="del">
        <pc:chgData name="Celeste Morales" userId="S::celeste@vancouverhumanesociety.bc.ca::598fb7e8-a355-449e-bead-2f5839c6bc83" providerId="AD" clId="Web-{140DBC73-AEDB-1BB3-9ACF-5512275F481A}" dt="2022-06-07T22:07:55.762" v="16"/>
        <pc:sldMkLst>
          <pc:docMk/>
          <pc:sldMk cId="3213897238" sldId="311"/>
        </pc:sldMkLst>
      </pc:sldChg>
      <pc:sldChg chg="del">
        <pc:chgData name="Celeste Morales" userId="S::celeste@vancouverhumanesociety.bc.ca::598fb7e8-a355-449e-bead-2f5839c6bc83" providerId="AD" clId="Web-{140DBC73-AEDB-1BB3-9ACF-5512275F481A}" dt="2022-06-07T22:07:55.762" v="15"/>
        <pc:sldMkLst>
          <pc:docMk/>
          <pc:sldMk cId="938498388" sldId="312"/>
        </pc:sldMkLst>
      </pc:sldChg>
      <pc:sldChg chg="del">
        <pc:chgData name="Celeste Morales" userId="S::celeste@vancouverhumanesociety.bc.ca::598fb7e8-a355-449e-bead-2f5839c6bc83" providerId="AD" clId="Web-{140DBC73-AEDB-1BB3-9ACF-5512275F481A}" dt="2022-06-07T22:07:55.762" v="14"/>
        <pc:sldMkLst>
          <pc:docMk/>
          <pc:sldMk cId="2820315256" sldId="313"/>
        </pc:sldMkLst>
      </pc:sldChg>
      <pc:sldChg chg="del">
        <pc:chgData name="Celeste Morales" userId="S::celeste@vancouverhumanesociety.bc.ca::598fb7e8-a355-449e-bead-2f5839c6bc83" providerId="AD" clId="Web-{140DBC73-AEDB-1BB3-9ACF-5512275F481A}" dt="2022-06-07T22:07:55.746" v="10"/>
        <pc:sldMkLst>
          <pc:docMk/>
          <pc:sldMk cId="1084651710" sldId="316"/>
        </pc:sldMkLst>
      </pc:sldChg>
      <pc:sldChg chg="del">
        <pc:chgData name="Celeste Morales" userId="S::celeste@vancouverhumanesociety.bc.ca::598fb7e8-a355-449e-bead-2f5839c6bc83" providerId="AD" clId="Web-{140DBC73-AEDB-1BB3-9ACF-5512275F481A}" dt="2022-06-07T22:07:55.746" v="9"/>
        <pc:sldMkLst>
          <pc:docMk/>
          <pc:sldMk cId="854065230" sldId="317"/>
        </pc:sldMkLst>
      </pc:sldChg>
      <pc:sldChg chg="del">
        <pc:chgData name="Celeste Morales" userId="S::celeste@vancouverhumanesociety.bc.ca::598fb7e8-a355-449e-bead-2f5839c6bc83" providerId="AD" clId="Web-{140DBC73-AEDB-1BB3-9ACF-5512275F481A}" dt="2022-06-07T22:07:55.746" v="8"/>
        <pc:sldMkLst>
          <pc:docMk/>
          <pc:sldMk cId="666718787" sldId="318"/>
        </pc:sldMkLst>
      </pc:sldChg>
      <pc:sldChg chg="del">
        <pc:chgData name="Celeste Morales" userId="S::celeste@vancouverhumanesociety.bc.ca::598fb7e8-a355-449e-bead-2f5839c6bc83" providerId="AD" clId="Web-{140DBC73-AEDB-1BB3-9ACF-5512275F481A}" dt="2022-06-07T22:07:55.746" v="7"/>
        <pc:sldMkLst>
          <pc:docMk/>
          <pc:sldMk cId="717031321" sldId="319"/>
        </pc:sldMkLst>
      </pc:sldChg>
      <pc:sldChg chg="del">
        <pc:chgData name="Celeste Morales" userId="S::celeste@vancouverhumanesociety.bc.ca::598fb7e8-a355-449e-bead-2f5839c6bc83" providerId="AD" clId="Web-{140DBC73-AEDB-1BB3-9ACF-5512275F481A}" dt="2022-06-07T22:07:55.746" v="5"/>
        <pc:sldMkLst>
          <pc:docMk/>
          <pc:sldMk cId="1768655470" sldId="320"/>
        </pc:sldMkLst>
      </pc:sldChg>
      <pc:sldChg chg="del">
        <pc:chgData name="Celeste Morales" userId="S::celeste@vancouverhumanesociety.bc.ca::598fb7e8-a355-449e-bead-2f5839c6bc83" providerId="AD" clId="Web-{140DBC73-AEDB-1BB3-9ACF-5512275F481A}" dt="2022-06-07T22:07:55.746" v="4"/>
        <pc:sldMkLst>
          <pc:docMk/>
          <pc:sldMk cId="1819788855" sldId="321"/>
        </pc:sldMkLst>
      </pc:sldChg>
      <pc:sldChg chg="del">
        <pc:chgData name="Celeste Morales" userId="S::celeste@vancouverhumanesociety.bc.ca::598fb7e8-a355-449e-bead-2f5839c6bc83" providerId="AD" clId="Web-{140DBC73-AEDB-1BB3-9ACF-5512275F481A}" dt="2022-06-07T22:07:55.746" v="3"/>
        <pc:sldMkLst>
          <pc:docMk/>
          <pc:sldMk cId="297939437" sldId="322"/>
        </pc:sldMkLst>
      </pc:sldChg>
      <pc:sldChg chg="del">
        <pc:chgData name="Celeste Morales" userId="S::celeste@vancouverhumanesociety.bc.ca::598fb7e8-a355-449e-bead-2f5839c6bc83" providerId="AD" clId="Web-{140DBC73-AEDB-1BB3-9ACF-5512275F481A}" dt="2022-06-07T22:07:55.746" v="2"/>
        <pc:sldMkLst>
          <pc:docMk/>
          <pc:sldMk cId="98267343" sldId="323"/>
        </pc:sldMkLst>
      </pc:sldChg>
      <pc:sldChg chg="del">
        <pc:chgData name="Celeste Morales" userId="S::celeste@vancouverhumanesociety.bc.ca::598fb7e8-a355-449e-bead-2f5839c6bc83" providerId="AD" clId="Web-{140DBC73-AEDB-1BB3-9ACF-5512275F481A}" dt="2022-06-07T22:07:55.746" v="1"/>
        <pc:sldMkLst>
          <pc:docMk/>
          <pc:sldMk cId="2333839977" sldId="324"/>
        </pc:sldMkLst>
      </pc:sldChg>
      <pc:sldChg chg="del">
        <pc:chgData name="Celeste Morales" userId="S::celeste@vancouverhumanesociety.bc.ca::598fb7e8-a355-449e-bead-2f5839c6bc83" providerId="AD" clId="Web-{140DBC73-AEDB-1BB3-9ACF-5512275F481A}" dt="2022-06-07T22:07:55.746" v="0"/>
        <pc:sldMkLst>
          <pc:docMk/>
          <pc:sldMk cId="554147951" sldId="325"/>
        </pc:sldMkLst>
      </pc:sldChg>
      <pc:sldChg chg="del">
        <pc:chgData name="Celeste Morales" userId="S::celeste@vancouverhumanesociety.bc.ca::598fb7e8-a355-449e-bead-2f5839c6bc83" providerId="AD" clId="Web-{140DBC73-AEDB-1BB3-9ACF-5512275F481A}" dt="2022-06-07T22:07:55.762" v="13"/>
        <pc:sldMkLst>
          <pc:docMk/>
          <pc:sldMk cId="75549853" sldId="326"/>
        </pc:sldMkLst>
      </pc:sldChg>
      <pc:sldChg chg="del">
        <pc:chgData name="Celeste Morales" userId="S::celeste@vancouverhumanesociety.bc.ca::598fb7e8-a355-449e-bead-2f5839c6bc83" providerId="AD" clId="Web-{140DBC73-AEDB-1BB3-9ACF-5512275F481A}" dt="2022-06-07T22:07:55.762" v="12"/>
        <pc:sldMkLst>
          <pc:docMk/>
          <pc:sldMk cId="3487161213" sldId="327"/>
        </pc:sldMkLst>
      </pc:sldChg>
      <pc:sldChg chg="del">
        <pc:chgData name="Celeste Morales" userId="S::celeste@vancouverhumanesociety.bc.ca::598fb7e8-a355-449e-bead-2f5839c6bc83" providerId="AD" clId="Web-{140DBC73-AEDB-1BB3-9ACF-5512275F481A}" dt="2022-06-07T22:07:55.762" v="11"/>
        <pc:sldMkLst>
          <pc:docMk/>
          <pc:sldMk cId="1646168511" sldId="329"/>
        </pc:sldMkLst>
      </pc:sldChg>
      <pc:sldChg chg="del">
        <pc:chgData name="Celeste Morales" userId="S::celeste@vancouverhumanesociety.bc.ca::598fb7e8-a355-449e-bead-2f5839c6bc83" providerId="AD" clId="Web-{140DBC73-AEDB-1BB3-9ACF-5512275F481A}" dt="2022-06-07T22:07:55.762" v="19"/>
        <pc:sldMkLst>
          <pc:docMk/>
          <pc:sldMk cId="244054463" sldId="331"/>
        </pc:sldMkLst>
      </pc:sldChg>
      <pc:sldChg chg="add">
        <pc:chgData name="Celeste Morales" userId="S::celeste@vancouverhumanesociety.bc.ca::598fb7e8-a355-449e-bead-2f5839c6bc83" providerId="AD" clId="Web-{140DBC73-AEDB-1BB3-9ACF-5512275F481A}" dt="2022-06-07T22:10:05.826" v="23"/>
        <pc:sldMkLst>
          <pc:docMk/>
          <pc:sldMk cId="2029360558" sldId="331"/>
        </pc:sldMkLst>
      </pc:sldChg>
      <pc:sldChg chg="add del">
        <pc:chgData name="Celeste Morales" userId="S::celeste@vancouverhumanesociety.bc.ca::598fb7e8-a355-449e-bead-2f5839c6bc83" providerId="AD" clId="Web-{140DBC73-AEDB-1BB3-9ACF-5512275F481A}" dt="2022-06-07T22:10:02.764" v="22"/>
        <pc:sldMkLst>
          <pc:docMk/>
          <pc:sldMk cId="3028698823" sldId="331"/>
        </pc:sldMkLst>
      </pc:sldChg>
      <pc:sldChg chg="add">
        <pc:chgData name="Celeste Morales" userId="S::celeste@vancouverhumanesociety.bc.ca::598fb7e8-a355-449e-bead-2f5839c6bc83" providerId="AD" clId="Web-{140DBC73-AEDB-1BB3-9ACF-5512275F481A}" dt="2022-06-07T22:41:05.267" v="57"/>
        <pc:sldMkLst>
          <pc:docMk/>
          <pc:sldMk cId="2375293883" sldId="332"/>
        </pc:sldMkLst>
      </pc:sldChg>
      <pc:sldChg chg="del">
        <pc:chgData name="Celeste Morales" userId="S::celeste@vancouverhumanesociety.bc.ca::598fb7e8-a355-449e-bead-2f5839c6bc83" providerId="AD" clId="Web-{140DBC73-AEDB-1BB3-9ACF-5512275F481A}" dt="2022-06-07T22:07:55.746" v="6"/>
        <pc:sldMkLst>
          <pc:docMk/>
          <pc:sldMk cId="4235320349" sldId="332"/>
        </pc:sldMkLst>
      </pc:sldChg>
    </pc:docChg>
  </pc:docChgLst>
  <pc:docChgLst>
    <pc:chgData name="Sareeta Lopez" userId="S::sareeta@vancouverhumanesociety.bc.ca::4b8b4780-fcae-404b-a1dc-774d960e943b" providerId="AD" clId="Web-{A38392D8-9EC9-460C-FB38-F5C91B113229}"/>
    <pc:docChg chg="addSld delSld modSld">
      <pc:chgData name="Sareeta Lopez" userId="S::sareeta@vancouverhumanesociety.bc.ca::4b8b4780-fcae-404b-a1dc-774d960e943b" providerId="AD" clId="Web-{A38392D8-9EC9-460C-FB38-F5C91B113229}" dt="2023-03-15T18:36:55.699" v="7" actId="20577"/>
      <pc:docMkLst>
        <pc:docMk/>
      </pc:docMkLst>
      <pc:sldChg chg="new del">
        <pc:chgData name="Sareeta Lopez" userId="S::sareeta@vancouverhumanesociety.bc.ca::4b8b4780-fcae-404b-a1dc-774d960e943b" providerId="AD" clId="Web-{A38392D8-9EC9-460C-FB38-F5C91B113229}" dt="2023-03-15T18:36:12.667" v="2"/>
        <pc:sldMkLst>
          <pc:docMk/>
          <pc:sldMk cId="3075274367" sldId="369"/>
        </pc:sldMkLst>
      </pc:sldChg>
      <pc:sldChg chg="modSp add">
        <pc:chgData name="Sareeta Lopez" userId="S::sareeta@vancouverhumanesociety.bc.ca::4b8b4780-fcae-404b-a1dc-774d960e943b" providerId="AD" clId="Web-{A38392D8-9EC9-460C-FB38-F5C91B113229}" dt="2023-03-15T18:36:55.699" v="7" actId="20577"/>
        <pc:sldMkLst>
          <pc:docMk/>
          <pc:sldMk cId="3571375292" sldId="370"/>
        </pc:sldMkLst>
        <pc:spChg chg="mod">
          <ac:chgData name="Sareeta Lopez" userId="S::sareeta@vancouverhumanesociety.bc.ca::4b8b4780-fcae-404b-a1dc-774d960e943b" providerId="AD" clId="Web-{A38392D8-9EC9-460C-FB38-F5C91B113229}" dt="2023-03-15T18:36:55.699" v="7" actId="20577"/>
          <ac:spMkLst>
            <pc:docMk/>
            <pc:sldMk cId="3571375292" sldId="370"/>
            <ac:spMk id="2" creationId="{8E34487D-0AFA-156F-58A2-BED5BC3C6B4F}"/>
          </ac:spMkLst>
        </pc:spChg>
      </pc:sldChg>
    </pc:docChg>
  </pc:docChgLst>
  <pc:docChgLst>
    <pc:chgData name="Celeste Morales" userId="S::celeste@vancouverhumanesociety.bc.ca::598fb7e8-a355-449e-bead-2f5839c6bc83" providerId="AD" clId="Web-{9A08A3F1-0470-98DC-D6F6-6CFB8B861786}"/>
    <pc:docChg chg="addSld delSld modSld sldOrd">
      <pc:chgData name="Celeste Morales" userId="S::celeste@vancouverhumanesociety.bc.ca::598fb7e8-a355-449e-bead-2f5839c6bc83" providerId="AD" clId="Web-{9A08A3F1-0470-98DC-D6F6-6CFB8B861786}" dt="2022-06-24T00:03:39.981" v="431"/>
      <pc:docMkLst>
        <pc:docMk/>
      </pc:docMkLst>
      <pc:sldChg chg="modNotes">
        <pc:chgData name="Celeste Morales" userId="S::celeste@vancouverhumanesociety.bc.ca::598fb7e8-a355-449e-bead-2f5839c6bc83" providerId="AD" clId="Web-{9A08A3F1-0470-98DC-D6F6-6CFB8B861786}" dt="2022-06-23T23:49:52.453" v="131"/>
        <pc:sldMkLst>
          <pc:docMk/>
          <pc:sldMk cId="701987218" sldId="285"/>
        </pc:sldMkLst>
      </pc:sldChg>
      <pc:sldChg chg="modNotes">
        <pc:chgData name="Celeste Morales" userId="S::celeste@vancouverhumanesociety.bc.ca::598fb7e8-a355-449e-bead-2f5839c6bc83" providerId="AD" clId="Web-{9A08A3F1-0470-98DC-D6F6-6CFB8B861786}" dt="2022-06-23T23:50:15.031" v="152"/>
        <pc:sldMkLst>
          <pc:docMk/>
          <pc:sldMk cId="2643654678" sldId="286"/>
        </pc:sldMkLst>
      </pc:sldChg>
      <pc:sldChg chg="modNotes">
        <pc:chgData name="Celeste Morales" userId="S::celeste@vancouverhumanesociety.bc.ca::598fb7e8-a355-449e-bead-2f5839c6bc83" providerId="AD" clId="Web-{9A08A3F1-0470-98DC-D6F6-6CFB8B861786}" dt="2022-06-23T23:50:23.031" v="160"/>
        <pc:sldMkLst>
          <pc:docMk/>
          <pc:sldMk cId="3041115025" sldId="287"/>
        </pc:sldMkLst>
      </pc:sldChg>
      <pc:sldChg chg="modNotes">
        <pc:chgData name="Celeste Morales" userId="S::celeste@vancouverhumanesociety.bc.ca::598fb7e8-a355-449e-bead-2f5839c6bc83" providerId="AD" clId="Web-{9A08A3F1-0470-98DC-D6F6-6CFB8B861786}" dt="2022-06-23T23:50:40.219" v="165"/>
        <pc:sldMkLst>
          <pc:docMk/>
          <pc:sldMk cId="1174980315" sldId="288"/>
        </pc:sldMkLst>
      </pc:sldChg>
      <pc:sldChg chg="modNotes">
        <pc:chgData name="Celeste Morales" userId="S::celeste@vancouverhumanesociety.bc.ca::598fb7e8-a355-449e-bead-2f5839c6bc83" providerId="AD" clId="Web-{9A08A3F1-0470-98DC-D6F6-6CFB8B861786}" dt="2022-06-23T23:52:00.968" v="172"/>
        <pc:sldMkLst>
          <pc:docMk/>
          <pc:sldMk cId="1054159848" sldId="289"/>
        </pc:sldMkLst>
      </pc:sldChg>
      <pc:sldChg chg="modNotes">
        <pc:chgData name="Celeste Morales" userId="S::celeste@vancouverhumanesociety.bc.ca::598fb7e8-a355-449e-bead-2f5839c6bc83" providerId="AD" clId="Web-{9A08A3F1-0470-98DC-D6F6-6CFB8B861786}" dt="2022-06-23T23:53:47.296" v="203"/>
        <pc:sldMkLst>
          <pc:docMk/>
          <pc:sldMk cId="2424990874" sldId="290"/>
        </pc:sldMkLst>
      </pc:sldChg>
      <pc:sldChg chg="modNotes">
        <pc:chgData name="Celeste Morales" userId="S::celeste@vancouverhumanesociety.bc.ca::598fb7e8-a355-449e-bead-2f5839c6bc83" providerId="AD" clId="Web-{9A08A3F1-0470-98DC-D6F6-6CFB8B861786}" dt="2022-06-23T23:53:36.249" v="199"/>
        <pc:sldMkLst>
          <pc:docMk/>
          <pc:sldMk cId="2947276447" sldId="291"/>
        </pc:sldMkLst>
      </pc:sldChg>
      <pc:sldChg chg="modNotes">
        <pc:chgData name="Celeste Morales" userId="S::celeste@vancouverhumanesociety.bc.ca::598fb7e8-a355-449e-bead-2f5839c6bc83" providerId="AD" clId="Web-{9A08A3F1-0470-98DC-D6F6-6CFB8B861786}" dt="2022-06-23T23:48:16.016" v="108"/>
        <pc:sldMkLst>
          <pc:docMk/>
          <pc:sldMk cId="778088858" sldId="294"/>
        </pc:sldMkLst>
      </pc:sldChg>
      <pc:sldChg chg="modNotes">
        <pc:chgData name="Celeste Morales" userId="S::celeste@vancouverhumanesociety.bc.ca::598fb7e8-a355-449e-bead-2f5839c6bc83" providerId="AD" clId="Web-{9A08A3F1-0470-98DC-D6F6-6CFB8B861786}" dt="2022-06-23T23:55:43.483" v="207"/>
        <pc:sldMkLst>
          <pc:docMk/>
          <pc:sldMk cId="2292359704" sldId="295"/>
        </pc:sldMkLst>
      </pc:sldChg>
      <pc:sldChg chg="modNotes">
        <pc:chgData name="Celeste Morales" userId="S::celeste@vancouverhumanesociety.bc.ca::598fb7e8-a355-449e-bead-2f5839c6bc83" providerId="AD" clId="Web-{9A08A3F1-0470-98DC-D6F6-6CFB8B861786}" dt="2022-06-23T23:49:33.359" v="129"/>
        <pc:sldMkLst>
          <pc:docMk/>
          <pc:sldMk cId="1691778525" sldId="330"/>
        </pc:sldMkLst>
      </pc:sldChg>
      <pc:sldChg chg="addSp delSp modSp del">
        <pc:chgData name="Celeste Morales" userId="S::celeste@vancouverhumanesociety.bc.ca::598fb7e8-a355-449e-bead-2f5839c6bc83" providerId="AD" clId="Web-{9A08A3F1-0470-98DC-D6F6-6CFB8B861786}" dt="2022-06-23T23:40:37.299" v="30"/>
        <pc:sldMkLst>
          <pc:docMk/>
          <pc:sldMk cId="3497559488" sldId="339"/>
        </pc:sldMkLst>
        <pc:spChg chg="mod">
          <ac:chgData name="Celeste Morales" userId="S::celeste@vancouverhumanesociety.bc.ca::598fb7e8-a355-449e-bead-2f5839c6bc83" providerId="AD" clId="Web-{9A08A3F1-0470-98DC-D6F6-6CFB8B861786}" dt="2022-06-23T23:39:58.268" v="4" actId="1076"/>
          <ac:spMkLst>
            <pc:docMk/>
            <pc:sldMk cId="3497559488" sldId="339"/>
            <ac:spMk id="2" creationId="{0F641048-F9DA-7C1F-1356-50FC1232DBF5}"/>
          </ac:spMkLst>
        </pc:spChg>
        <pc:spChg chg="add del mod">
          <ac:chgData name="Celeste Morales" userId="S::celeste@vancouverhumanesociety.bc.ca::598fb7e8-a355-449e-bead-2f5839c6bc83" providerId="AD" clId="Web-{9A08A3F1-0470-98DC-D6F6-6CFB8B861786}" dt="2022-06-23T23:40:03.627" v="7"/>
          <ac:spMkLst>
            <pc:docMk/>
            <pc:sldMk cId="3497559488" sldId="339"/>
            <ac:spMk id="3" creationId="{107A0AF0-1FBA-0A75-2A3F-5413079E174B}"/>
          </ac:spMkLst>
        </pc:spChg>
      </pc:sldChg>
      <pc:sldChg chg="modNotes">
        <pc:chgData name="Celeste Morales" userId="S::celeste@vancouverhumanesociety.bc.ca::598fb7e8-a355-449e-bead-2f5839c6bc83" providerId="AD" clId="Web-{9A08A3F1-0470-98DC-D6F6-6CFB8B861786}" dt="2022-06-23T23:47:57.516" v="104"/>
        <pc:sldMkLst>
          <pc:docMk/>
          <pc:sldMk cId="4088177185" sldId="340"/>
        </pc:sldMkLst>
      </pc:sldChg>
      <pc:sldChg chg="modSp new modNotes">
        <pc:chgData name="Celeste Morales" userId="S::celeste@vancouverhumanesociety.bc.ca::598fb7e8-a355-449e-bead-2f5839c6bc83" providerId="AD" clId="Web-{9A08A3F1-0470-98DC-D6F6-6CFB8B861786}" dt="2022-06-23T23:46:17.923" v="71"/>
        <pc:sldMkLst>
          <pc:docMk/>
          <pc:sldMk cId="3811391013" sldId="341"/>
        </pc:sldMkLst>
        <pc:spChg chg="mod">
          <ac:chgData name="Celeste Morales" userId="S::celeste@vancouverhumanesociety.bc.ca::598fb7e8-a355-449e-bead-2f5839c6bc83" providerId="AD" clId="Web-{9A08A3F1-0470-98DC-D6F6-6CFB8B861786}" dt="2022-06-23T23:40:39.971" v="31" actId="20577"/>
          <ac:spMkLst>
            <pc:docMk/>
            <pc:sldMk cId="3811391013" sldId="341"/>
            <ac:spMk id="2" creationId="{F8919F56-525F-899B-F682-F0692F2B6A9B}"/>
          </ac:spMkLst>
        </pc:spChg>
        <pc:spChg chg="mod">
          <ac:chgData name="Celeste Morales" userId="S::celeste@vancouverhumanesociety.bc.ca::598fb7e8-a355-449e-bead-2f5839c6bc83" providerId="AD" clId="Web-{9A08A3F1-0470-98DC-D6F6-6CFB8B861786}" dt="2022-06-23T23:42:26.783" v="69" actId="1076"/>
          <ac:spMkLst>
            <pc:docMk/>
            <pc:sldMk cId="3811391013" sldId="341"/>
            <ac:spMk id="3" creationId="{A05F1687-12E0-63AF-607B-9D8A7F8DCCB1}"/>
          </ac:spMkLst>
        </pc:spChg>
      </pc:sldChg>
      <pc:sldChg chg="new del ord">
        <pc:chgData name="Celeste Morales" userId="S::celeste@vancouverhumanesociety.bc.ca::598fb7e8-a355-449e-bead-2f5839c6bc83" providerId="AD" clId="Web-{9A08A3F1-0470-98DC-D6F6-6CFB8B861786}" dt="2022-06-23T23:39:48.143" v="3"/>
        <pc:sldMkLst>
          <pc:docMk/>
          <pc:sldMk cId="3946411341" sldId="341"/>
        </pc:sldMkLst>
      </pc:sldChg>
      <pc:sldChg chg="delSp modSp new modNotes">
        <pc:chgData name="Celeste Morales" userId="S::celeste@vancouverhumanesociety.bc.ca::598fb7e8-a355-449e-bead-2f5839c6bc83" providerId="AD" clId="Web-{9A08A3F1-0470-98DC-D6F6-6CFB8B861786}" dt="2022-06-23T23:47:24.797" v="93"/>
        <pc:sldMkLst>
          <pc:docMk/>
          <pc:sldMk cId="2678680966" sldId="342"/>
        </pc:sldMkLst>
        <pc:spChg chg="mod">
          <ac:chgData name="Celeste Morales" userId="S::celeste@vancouverhumanesociety.bc.ca::598fb7e8-a355-449e-bead-2f5839c6bc83" providerId="AD" clId="Web-{9A08A3F1-0470-98DC-D6F6-6CFB8B861786}" dt="2022-06-23T23:46:52.235" v="88" actId="20577"/>
          <ac:spMkLst>
            <pc:docMk/>
            <pc:sldMk cId="2678680966" sldId="342"/>
            <ac:spMk id="2" creationId="{BB965927-0EAB-0E3F-A1FD-7DFADCFA35B7}"/>
          </ac:spMkLst>
        </pc:spChg>
        <pc:spChg chg="del">
          <ac:chgData name="Celeste Morales" userId="S::celeste@vancouverhumanesociety.bc.ca::598fb7e8-a355-449e-bead-2f5839c6bc83" providerId="AD" clId="Web-{9A08A3F1-0470-98DC-D6F6-6CFB8B861786}" dt="2022-06-23T23:46:37.298" v="84"/>
          <ac:spMkLst>
            <pc:docMk/>
            <pc:sldMk cId="2678680966" sldId="342"/>
            <ac:spMk id="3" creationId="{15B4107E-9A3E-ADF6-59F6-8BFC7948616E}"/>
          </ac:spMkLst>
        </pc:spChg>
      </pc:sldChg>
      <pc:sldChg chg="new del">
        <pc:chgData name="Celeste Morales" userId="S::celeste@vancouverhumanesociety.bc.ca::598fb7e8-a355-449e-bead-2f5839c6bc83" providerId="AD" clId="Web-{9A08A3F1-0470-98DC-D6F6-6CFB8B861786}" dt="2022-06-23T23:48:40.485" v="111"/>
        <pc:sldMkLst>
          <pc:docMk/>
          <pc:sldMk cId="2525316074" sldId="343"/>
        </pc:sldMkLst>
      </pc:sldChg>
      <pc:sldChg chg="delSp modSp new modNotes">
        <pc:chgData name="Celeste Morales" userId="S::celeste@vancouverhumanesociety.bc.ca::598fb7e8-a355-449e-bead-2f5839c6bc83" providerId="AD" clId="Web-{9A08A3F1-0470-98DC-D6F6-6CFB8B861786}" dt="2022-06-23T23:49:10.422" v="127"/>
        <pc:sldMkLst>
          <pc:docMk/>
          <pc:sldMk cId="1963701475" sldId="344"/>
        </pc:sldMkLst>
        <pc:spChg chg="mod">
          <ac:chgData name="Celeste Morales" userId="S::celeste@vancouverhumanesociety.bc.ca::598fb7e8-a355-449e-bead-2f5839c6bc83" providerId="AD" clId="Web-{9A08A3F1-0470-98DC-D6F6-6CFB8B861786}" dt="2022-06-23T23:48:53.641" v="124" actId="1076"/>
          <ac:spMkLst>
            <pc:docMk/>
            <pc:sldMk cId="1963701475" sldId="344"/>
            <ac:spMk id="2" creationId="{F64976C3-010F-4BE1-8188-082EB837A049}"/>
          </ac:spMkLst>
        </pc:spChg>
        <pc:spChg chg="del">
          <ac:chgData name="Celeste Morales" userId="S::celeste@vancouverhumanesociety.bc.ca::598fb7e8-a355-449e-bead-2f5839c6bc83" providerId="AD" clId="Web-{9A08A3F1-0470-98DC-D6F6-6CFB8B861786}" dt="2022-06-23T23:48:44.907" v="121"/>
          <ac:spMkLst>
            <pc:docMk/>
            <pc:sldMk cId="1963701475" sldId="344"/>
            <ac:spMk id="3" creationId="{D901DCA0-9F1B-5762-3C18-9CCFE7DB159C}"/>
          </ac:spMkLst>
        </pc:spChg>
      </pc:sldChg>
      <pc:sldChg chg="delSp modSp new modNotes">
        <pc:chgData name="Celeste Morales" userId="S::celeste@vancouverhumanesociety.bc.ca::598fb7e8-a355-449e-bead-2f5839c6bc83" providerId="AD" clId="Web-{9A08A3F1-0470-98DC-D6F6-6CFB8B861786}" dt="2022-06-23T23:56:34.186" v="231"/>
        <pc:sldMkLst>
          <pc:docMk/>
          <pc:sldMk cId="2115538122" sldId="345"/>
        </pc:sldMkLst>
        <pc:spChg chg="mod">
          <ac:chgData name="Celeste Morales" userId="S::celeste@vancouverhumanesociety.bc.ca::598fb7e8-a355-449e-bead-2f5839c6bc83" providerId="AD" clId="Web-{9A08A3F1-0470-98DC-D6F6-6CFB8B861786}" dt="2022-06-23T23:56:02.296" v="229" actId="1076"/>
          <ac:spMkLst>
            <pc:docMk/>
            <pc:sldMk cId="2115538122" sldId="345"/>
            <ac:spMk id="2" creationId="{0B4C1230-C0E8-DA75-54E8-6C59B43766F5}"/>
          </ac:spMkLst>
        </pc:spChg>
        <pc:spChg chg="del">
          <ac:chgData name="Celeste Morales" userId="S::celeste@vancouverhumanesociety.bc.ca::598fb7e8-a355-449e-bead-2f5839c6bc83" providerId="AD" clId="Web-{9A08A3F1-0470-98DC-D6F6-6CFB8B861786}" dt="2022-06-23T23:55:51.108" v="227"/>
          <ac:spMkLst>
            <pc:docMk/>
            <pc:sldMk cId="2115538122" sldId="345"/>
            <ac:spMk id="3" creationId="{8ABEDD25-C677-C60A-2E1F-23FFFED103D2}"/>
          </ac:spMkLst>
        </pc:spChg>
      </pc:sldChg>
      <pc:sldChg chg="modSp add replId modNotes">
        <pc:chgData name="Celeste Morales" userId="S::celeste@vancouverhumanesociety.bc.ca::598fb7e8-a355-449e-bead-2f5839c6bc83" providerId="AD" clId="Web-{9A08A3F1-0470-98DC-D6F6-6CFB8B861786}" dt="2022-06-23T23:57:33.623" v="258"/>
        <pc:sldMkLst>
          <pc:docMk/>
          <pc:sldMk cId="2730694215" sldId="346"/>
        </pc:sldMkLst>
        <pc:spChg chg="mod">
          <ac:chgData name="Celeste Morales" userId="S::celeste@vancouverhumanesociety.bc.ca::598fb7e8-a355-449e-bead-2f5839c6bc83" providerId="AD" clId="Web-{9A08A3F1-0470-98DC-D6F6-6CFB8B861786}" dt="2022-06-23T23:56:52.077" v="252"/>
          <ac:spMkLst>
            <pc:docMk/>
            <pc:sldMk cId="2730694215" sldId="346"/>
            <ac:spMk id="2" creationId="{0B4C1230-C0E8-DA75-54E8-6C59B43766F5}"/>
          </ac:spMkLst>
        </pc:spChg>
      </pc:sldChg>
      <pc:sldChg chg="modSp add replId modNotes">
        <pc:chgData name="Celeste Morales" userId="S::celeste@vancouverhumanesociety.bc.ca::598fb7e8-a355-449e-bead-2f5839c6bc83" providerId="AD" clId="Web-{9A08A3F1-0470-98DC-D6F6-6CFB8B861786}" dt="2022-06-23T23:58:26.795" v="280"/>
        <pc:sldMkLst>
          <pc:docMk/>
          <pc:sldMk cId="382038442" sldId="347"/>
        </pc:sldMkLst>
        <pc:spChg chg="mod">
          <ac:chgData name="Celeste Morales" userId="S::celeste@vancouverhumanesociety.bc.ca::598fb7e8-a355-449e-bead-2f5839c6bc83" providerId="AD" clId="Web-{9A08A3F1-0470-98DC-D6F6-6CFB8B861786}" dt="2022-06-23T23:58:00.983" v="275" actId="20577"/>
          <ac:spMkLst>
            <pc:docMk/>
            <pc:sldMk cId="382038442" sldId="347"/>
            <ac:spMk id="2" creationId="{0B4C1230-C0E8-DA75-54E8-6C59B43766F5}"/>
          </ac:spMkLst>
        </pc:spChg>
      </pc:sldChg>
      <pc:sldChg chg="modSp add replId modNotes">
        <pc:chgData name="Celeste Morales" userId="S::celeste@vancouverhumanesociety.bc.ca::598fb7e8-a355-449e-bead-2f5839c6bc83" providerId="AD" clId="Web-{9A08A3F1-0470-98DC-D6F6-6CFB8B861786}" dt="2022-06-23T23:59:36.717" v="326"/>
        <pc:sldMkLst>
          <pc:docMk/>
          <pc:sldMk cId="589553486" sldId="348"/>
        </pc:sldMkLst>
        <pc:spChg chg="mod">
          <ac:chgData name="Celeste Morales" userId="S::celeste@vancouverhumanesociety.bc.ca::598fb7e8-a355-449e-bead-2f5839c6bc83" providerId="AD" clId="Web-{9A08A3F1-0470-98DC-D6F6-6CFB8B861786}" dt="2022-06-23T23:58:48.404" v="310" actId="20577"/>
          <ac:spMkLst>
            <pc:docMk/>
            <pc:sldMk cId="589553486" sldId="348"/>
            <ac:spMk id="2" creationId="{0B4C1230-C0E8-DA75-54E8-6C59B43766F5}"/>
          </ac:spMkLst>
        </pc:spChg>
      </pc:sldChg>
      <pc:sldChg chg="delSp modSp new modNotes">
        <pc:chgData name="Celeste Morales" userId="S::celeste@vancouverhumanesociety.bc.ca::598fb7e8-a355-449e-bead-2f5839c6bc83" providerId="AD" clId="Web-{9A08A3F1-0470-98DC-D6F6-6CFB8B861786}" dt="2022-06-24T00:01:28.513" v="352" actId="20577"/>
        <pc:sldMkLst>
          <pc:docMk/>
          <pc:sldMk cId="4287617822" sldId="349"/>
        </pc:sldMkLst>
        <pc:spChg chg="mod">
          <ac:chgData name="Celeste Morales" userId="S::celeste@vancouverhumanesociety.bc.ca::598fb7e8-a355-449e-bead-2f5839c6bc83" providerId="AD" clId="Web-{9A08A3F1-0470-98DC-D6F6-6CFB8B861786}" dt="2022-06-24T00:01:28.513" v="352" actId="20577"/>
          <ac:spMkLst>
            <pc:docMk/>
            <pc:sldMk cId="4287617822" sldId="349"/>
            <ac:spMk id="2" creationId="{B154367A-7ED3-0C0D-1DC8-268DD73E5818}"/>
          </ac:spMkLst>
        </pc:spChg>
        <pc:spChg chg="del">
          <ac:chgData name="Celeste Morales" userId="S::celeste@vancouverhumanesociety.bc.ca::598fb7e8-a355-449e-bead-2f5839c6bc83" providerId="AD" clId="Web-{9A08A3F1-0470-98DC-D6F6-6CFB8B861786}" dt="2022-06-23T23:59:41.935" v="329"/>
          <ac:spMkLst>
            <pc:docMk/>
            <pc:sldMk cId="4287617822" sldId="349"/>
            <ac:spMk id="3" creationId="{84F427C7-F3E4-6A2B-B532-74F88EB559B4}"/>
          </ac:spMkLst>
        </pc:spChg>
        <pc:spChg chg="del">
          <ac:chgData name="Celeste Morales" userId="S::celeste@vancouverhumanesociety.bc.ca::598fb7e8-a355-449e-bead-2f5839c6bc83" providerId="AD" clId="Web-{9A08A3F1-0470-98DC-D6F6-6CFB8B861786}" dt="2022-06-23T23:59:39.748" v="328"/>
          <ac:spMkLst>
            <pc:docMk/>
            <pc:sldMk cId="4287617822" sldId="349"/>
            <ac:spMk id="4" creationId="{D597CB1F-468C-A8AA-4C9E-58D59A9A8E8E}"/>
          </ac:spMkLst>
        </pc:spChg>
      </pc:sldChg>
      <pc:sldChg chg="modSp add ord replId modNotes">
        <pc:chgData name="Celeste Morales" userId="S::celeste@vancouverhumanesociety.bc.ca::598fb7e8-a355-449e-bead-2f5839c6bc83" providerId="AD" clId="Web-{9A08A3F1-0470-98DC-D6F6-6CFB8B861786}" dt="2022-06-24T00:02:41.607" v="379"/>
        <pc:sldMkLst>
          <pc:docMk/>
          <pc:sldMk cId="2055441572" sldId="350"/>
        </pc:sldMkLst>
        <pc:spChg chg="mod">
          <ac:chgData name="Celeste Morales" userId="S::celeste@vancouverhumanesociety.bc.ca::598fb7e8-a355-449e-bead-2f5839c6bc83" providerId="AD" clId="Web-{9A08A3F1-0470-98DC-D6F6-6CFB8B861786}" dt="2022-06-24T00:02:08.138" v="373" actId="20577"/>
          <ac:spMkLst>
            <pc:docMk/>
            <pc:sldMk cId="2055441572" sldId="350"/>
            <ac:spMk id="2" creationId="{0B4C1230-C0E8-DA75-54E8-6C59B43766F5}"/>
          </ac:spMkLst>
        </pc:spChg>
      </pc:sldChg>
      <pc:sldChg chg="modSp add replId modNotes">
        <pc:chgData name="Celeste Morales" userId="S::celeste@vancouverhumanesociety.bc.ca::598fb7e8-a355-449e-bead-2f5839c6bc83" providerId="AD" clId="Web-{9A08A3F1-0470-98DC-D6F6-6CFB8B861786}" dt="2022-06-24T00:03:39.981" v="431"/>
        <pc:sldMkLst>
          <pc:docMk/>
          <pc:sldMk cId="594852125" sldId="351"/>
        </pc:sldMkLst>
        <pc:spChg chg="mod">
          <ac:chgData name="Celeste Morales" userId="S::celeste@vancouverhumanesociety.bc.ca::598fb7e8-a355-449e-bead-2f5839c6bc83" providerId="AD" clId="Web-{9A08A3F1-0470-98DC-D6F6-6CFB8B861786}" dt="2022-06-24T00:02:53.966" v="411" actId="20577"/>
          <ac:spMkLst>
            <pc:docMk/>
            <pc:sldMk cId="594852125" sldId="351"/>
            <ac:spMk id="2" creationId="{0B4C1230-C0E8-DA75-54E8-6C59B43766F5}"/>
          </ac:spMkLst>
        </pc:spChg>
      </pc:sldChg>
    </pc:docChg>
  </pc:docChgLst>
  <pc:docChgLst>
    <pc:chgData name="Sareeta Lopez" userId="S::sareeta@vancouverhumanesociety.bc.ca::4b8b4780-fcae-404b-a1dc-774d960e943b" providerId="AD" clId="Web-{06B55712-0CEB-B690-1C84-85285876F981}"/>
    <pc:docChg chg="modSld">
      <pc:chgData name="Sareeta Lopez" userId="S::sareeta@vancouverhumanesociety.bc.ca::4b8b4780-fcae-404b-a1dc-774d960e943b" providerId="AD" clId="Web-{06B55712-0CEB-B690-1C84-85285876F981}" dt="2023-03-15T18:08:30.728" v="4" actId="20577"/>
      <pc:docMkLst>
        <pc:docMk/>
      </pc:docMkLst>
      <pc:sldChg chg="modSp modNotes">
        <pc:chgData name="Sareeta Lopez" userId="S::sareeta@vancouverhumanesociety.bc.ca::4b8b4780-fcae-404b-a1dc-774d960e943b" providerId="AD" clId="Web-{06B55712-0CEB-B690-1C84-85285876F981}" dt="2023-03-15T18:08:30.728" v="4" actId="20577"/>
        <pc:sldMkLst>
          <pc:docMk/>
          <pc:sldMk cId="2375293883" sldId="332"/>
        </pc:sldMkLst>
        <pc:spChg chg="mod">
          <ac:chgData name="Sareeta Lopez" userId="S::sareeta@vancouverhumanesociety.bc.ca::4b8b4780-fcae-404b-a1dc-774d960e943b" providerId="AD" clId="Web-{06B55712-0CEB-B690-1C84-85285876F981}" dt="2023-03-15T18:08:30.728" v="4" actId="20577"/>
          <ac:spMkLst>
            <pc:docMk/>
            <pc:sldMk cId="2375293883" sldId="332"/>
            <ac:spMk id="2" creationId="{2CB0BE0F-E78C-A04C-BC5D-21D48D7E235D}"/>
          </ac:spMkLst>
        </pc:spChg>
      </pc:sldChg>
    </pc:docChg>
  </pc:docChgLst>
  <pc:docChgLst>
    <pc:chgData name="Celeste Morales" userId="S::celeste@vancouverhumanesociety.bc.ca::598fb7e8-a355-449e-bead-2f5839c6bc83" providerId="AD" clId="Web-{6C0280E1-9065-F3DA-B1F3-FF51C0D5C636}"/>
    <pc:docChg chg="modSld">
      <pc:chgData name="Celeste Morales" userId="S::celeste@vancouverhumanesociety.bc.ca::598fb7e8-a355-449e-bead-2f5839c6bc83" providerId="AD" clId="Web-{6C0280E1-9065-F3DA-B1F3-FF51C0D5C636}" dt="2022-09-01T21:35:54.370" v="11"/>
      <pc:docMkLst>
        <pc:docMk/>
      </pc:docMkLst>
      <pc:sldChg chg="modNotes">
        <pc:chgData name="Celeste Morales" userId="S::celeste@vancouverhumanesociety.bc.ca::598fb7e8-a355-449e-bead-2f5839c6bc83" providerId="AD" clId="Web-{6C0280E1-9065-F3DA-B1F3-FF51C0D5C636}" dt="2022-09-01T21:35:34.745" v="1"/>
        <pc:sldMkLst>
          <pc:docMk/>
          <pc:sldMk cId="3063597607" sldId="307"/>
        </pc:sldMkLst>
      </pc:sldChg>
      <pc:sldChg chg="modSp modNotes">
        <pc:chgData name="Celeste Morales" userId="S::celeste@vancouverhumanesociety.bc.ca::598fb7e8-a355-449e-bead-2f5839c6bc83" providerId="AD" clId="Web-{6C0280E1-9065-F3DA-B1F3-FF51C0D5C636}" dt="2022-09-01T21:35:54.370" v="11"/>
        <pc:sldMkLst>
          <pc:docMk/>
          <pc:sldMk cId="2029360558" sldId="331"/>
        </pc:sldMkLst>
        <pc:spChg chg="mod">
          <ac:chgData name="Celeste Morales" userId="S::celeste@vancouverhumanesociety.bc.ca::598fb7e8-a355-449e-bead-2f5839c6bc83" providerId="AD" clId="Web-{6C0280E1-9065-F3DA-B1F3-FF51C0D5C636}" dt="2022-09-01T21:35:41.745" v="10" actId="20577"/>
          <ac:spMkLst>
            <pc:docMk/>
            <pc:sldMk cId="2029360558" sldId="331"/>
            <ac:spMk id="3" creationId="{CE24C3D1-0397-BCFC-BB01-57E93D2B328C}"/>
          </ac:spMkLst>
        </pc:spChg>
      </pc:sldChg>
    </pc:docChg>
  </pc:docChgLst>
  <pc:docChgLst>
    <pc:chgData name="Celeste Morales" userId="S::celeste@vancouverhumanesociety.bc.ca::598fb7e8-a355-449e-bead-2f5839c6bc83" providerId="AD" clId="Web-{FA0A1D30-BE59-9F04-0AD6-56FDBDD6FEF3}"/>
    <pc:docChg chg="addSld delSld modSld">
      <pc:chgData name="Celeste Morales" userId="S::celeste@vancouverhumanesociety.bc.ca::598fb7e8-a355-449e-bead-2f5839c6bc83" providerId="AD" clId="Web-{FA0A1D30-BE59-9F04-0AD6-56FDBDD6FEF3}" dt="2022-04-29T17:35:18.138" v="34" actId="1076"/>
      <pc:docMkLst>
        <pc:docMk/>
      </pc:docMkLst>
      <pc:sldChg chg="addSp delSp modSp">
        <pc:chgData name="Celeste Morales" userId="S::celeste@vancouverhumanesociety.bc.ca::598fb7e8-a355-449e-bead-2f5839c6bc83" providerId="AD" clId="Web-{FA0A1D30-BE59-9F04-0AD6-56FDBDD6FEF3}" dt="2022-04-29T17:28:53.165" v="19" actId="20577"/>
        <pc:sldMkLst>
          <pc:docMk/>
          <pc:sldMk cId="2817762199" sldId="309"/>
        </pc:sldMkLst>
        <pc:spChg chg="del">
          <ac:chgData name="Celeste Morales" userId="S::celeste@vancouverhumanesociety.bc.ca::598fb7e8-a355-449e-bead-2f5839c6bc83" providerId="AD" clId="Web-{FA0A1D30-BE59-9F04-0AD6-56FDBDD6FEF3}" dt="2022-04-29T17:28:16.039" v="9"/>
          <ac:spMkLst>
            <pc:docMk/>
            <pc:sldMk cId="2817762199" sldId="309"/>
            <ac:spMk id="2" creationId="{7FFD95B9-3D94-149C-C674-9A3D5E64631C}"/>
          </ac:spMkLst>
        </pc:spChg>
        <pc:spChg chg="mod">
          <ac:chgData name="Celeste Morales" userId="S::celeste@vancouverhumanesociety.bc.ca::598fb7e8-a355-449e-bead-2f5839c6bc83" providerId="AD" clId="Web-{FA0A1D30-BE59-9F04-0AD6-56FDBDD6FEF3}" dt="2022-04-29T17:28:53.165" v="19" actId="20577"/>
          <ac:spMkLst>
            <pc:docMk/>
            <pc:sldMk cId="2817762199" sldId="309"/>
            <ac:spMk id="3" creationId="{36D6BA03-F1C0-6CF7-FDE6-CE8169211C9D}"/>
          </ac:spMkLst>
        </pc:spChg>
        <pc:spChg chg="add del mod">
          <ac:chgData name="Celeste Morales" userId="S::celeste@vancouverhumanesociety.bc.ca::598fb7e8-a355-449e-bead-2f5839c6bc83" providerId="AD" clId="Web-{FA0A1D30-BE59-9F04-0AD6-56FDBDD6FEF3}" dt="2022-04-29T17:28:20.117" v="10"/>
          <ac:spMkLst>
            <pc:docMk/>
            <pc:sldMk cId="2817762199" sldId="309"/>
            <ac:spMk id="7" creationId="{6CBEB6AC-62D3-42DD-15EC-D4318985A92A}"/>
          </ac:spMkLst>
        </pc:spChg>
      </pc:sldChg>
      <pc:sldChg chg="modSp add replId">
        <pc:chgData name="Celeste Morales" userId="S::celeste@vancouverhumanesociety.bc.ca::598fb7e8-a355-449e-bead-2f5839c6bc83" providerId="AD" clId="Web-{FA0A1D30-BE59-9F04-0AD6-56FDBDD6FEF3}" dt="2022-04-29T17:28:08.742" v="8" actId="1076"/>
        <pc:sldMkLst>
          <pc:docMk/>
          <pc:sldMk cId="244054463" sldId="331"/>
        </pc:sldMkLst>
        <pc:spChg chg="mod">
          <ac:chgData name="Celeste Morales" userId="S::celeste@vancouverhumanesociety.bc.ca::598fb7e8-a355-449e-bead-2f5839c6bc83" providerId="AD" clId="Web-{FA0A1D30-BE59-9F04-0AD6-56FDBDD6FEF3}" dt="2022-04-29T17:28:08.742" v="8" actId="1076"/>
          <ac:spMkLst>
            <pc:docMk/>
            <pc:sldMk cId="244054463" sldId="331"/>
            <ac:spMk id="2" creationId="{B2C968ED-997D-A4B4-5550-5952CF7B139B}"/>
          </ac:spMkLst>
        </pc:spChg>
      </pc:sldChg>
      <pc:sldChg chg="new del">
        <pc:chgData name="Celeste Morales" userId="S::celeste@vancouverhumanesociety.bc.ca::598fb7e8-a355-449e-bead-2f5839c6bc83" providerId="AD" clId="Web-{FA0A1D30-BE59-9F04-0AD6-56FDBDD6FEF3}" dt="2022-04-29T17:33:37.090" v="21"/>
        <pc:sldMkLst>
          <pc:docMk/>
          <pc:sldMk cId="723302478" sldId="332"/>
        </pc:sldMkLst>
      </pc:sldChg>
      <pc:sldChg chg="delSp modSp new">
        <pc:chgData name="Celeste Morales" userId="S::celeste@vancouverhumanesociety.bc.ca::598fb7e8-a355-449e-bead-2f5839c6bc83" providerId="AD" clId="Web-{FA0A1D30-BE59-9F04-0AD6-56FDBDD6FEF3}" dt="2022-04-29T17:35:18.138" v="34" actId="1076"/>
        <pc:sldMkLst>
          <pc:docMk/>
          <pc:sldMk cId="4235320349" sldId="332"/>
        </pc:sldMkLst>
        <pc:spChg chg="mod">
          <ac:chgData name="Celeste Morales" userId="S::celeste@vancouverhumanesociety.bc.ca::598fb7e8-a355-449e-bead-2f5839c6bc83" providerId="AD" clId="Web-{FA0A1D30-BE59-9F04-0AD6-56FDBDD6FEF3}" dt="2022-04-29T17:35:18.138" v="34" actId="1076"/>
          <ac:spMkLst>
            <pc:docMk/>
            <pc:sldMk cId="4235320349" sldId="332"/>
            <ac:spMk id="2" creationId="{6F98DFFD-DCBD-C7FD-C676-F55945639805}"/>
          </ac:spMkLst>
        </pc:spChg>
        <pc:spChg chg="del">
          <ac:chgData name="Celeste Morales" userId="S::celeste@vancouverhumanesociety.bc.ca::598fb7e8-a355-449e-bead-2f5839c6bc83" providerId="AD" clId="Web-{FA0A1D30-BE59-9F04-0AD6-56FDBDD6FEF3}" dt="2022-04-29T17:33:50.121" v="31"/>
          <ac:spMkLst>
            <pc:docMk/>
            <pc:sldMk cId="4235320349" sldId="332"/>
            <ac:spMk id="3" creationId="{563B8EEA-C5DB-F5FC-18A3-BE233A2DD00D}"/>
          </ac:spMkLst>
        </pc:spChg>
      </pc:sldChg>
    </pc:docChg>
  </pc:docChgLst>
  <pc:docChgLst>
    <pc:chgData name="Sareeta Lopez" userId="S::sareeta@vancouverhumanesociety.bc.ca::4b8b4780-fcae-404b-a1dc-774d960e943b" providerId="AD" clId="Web-{92A036DB-7192-1EDC-38B8-836167BB2105}"/>
    <pc:docChg chg="modSld sldOrd">
      <pc:chgData name="Sareeta Lopez" userId="S::sareeta@vancouverhumanesociety.bc.ca::4b8b4780-fcae-404b-a1dc-774d960e943b" providerId="AD" clId="Web-{92A036DB-7192-1EDC-38B8-836167BB2105}" dt="2023-03-15T18:50:02.124" v="43"/>
      <pc:docMkLst>
        <pc:docMk/>
      </pc:docMkLst>
      <pc:sldChg chg="ord modNotes">
        <pc:chgData name="Sareeta Lopez" userId="S::sareeta@vancouverhumanesociety.bc.ca::4b8b4780-fcae-404b-a1dc-774d960e943b" providerId="AD" clId="Web-{92A036DB-7192-1EDC-38B8-836167BB2105}" dt="2023-03-15T18:50:02.124" v="43"/>
        <pc:sldMkLst>
          <pc:docMk/>
          <pc:sldMk cId="828449167" sldId="369"/>
        </pc:sldMkLst>
      </pc:sldChg>
    </pc:docChg>
  </pc:docChgLst>
  <pc:docChgLst>
    <pc:chgData name="Sareeta Lopez" userId="S::sareeta@vancouverhumanesociety.bc.ca::4b8b4780-fcae-404b-a1dc-774d960e943b" providerId="AD" clId="Web-{F2E1516A-7D55-6794-3927-8BD146564F1C}"/>
    <pc:docChg chg="modSld">
      <pc:chgData name="Sareeta Lopez" userId="S::sareeta@vancouverhumanesociety.bc.ca::4b8b4780-fcae-404b-a1dc-774d960e943b" providerId="AD" clId="Web-{F2E1516A-7D55-6794-3927-8BD146564F1C}" dt="2023-08-09T23:20:51.930" v="126" actId="1076"/>
      <pc:docMkLst>
        <pc:docMk/>
      </pc:docMkLst>
      <pc:sldChg chg="addSp delSp modSp">
        <pc:chgData name="Sareeta Lopez" userId="S::sareeta@vancouverhumanesociety.bc.ca::4b8b4780-fcae-404b-a1dc-774d960e943b" providerId="AD" clId="Web-{F2E1516A-7D55-6794-3927-8BD146564F1C}" dt="2023-08-09T23:20:51.930" v="126" actId="1076"/>
        <pc:sldMkLst>
          <pc:docMk/>
          <pc:sldMk cId="2029360558" sldId="331"/>
        </pc:sldMkLst>
        <pc:spChg chg="mod">
          <ac:chgData name="Sareeta Lopez" userId="S::sareeta@vancouverhumanesociety.bc.ca::4b8b4780-fcae-404b-a1dc-774d960e943b" providerId="AD" clId="Web-{F2E1516A-7D55-6794-3927-8BD146564F1C}" dt="2023-08-09T23:16:52.097" v="109" actId="1076"/>
          <ac:spMkLst>
            <pc:docMk/>
            <pc:sldMk cId="2029360558" sldId="331"/>
            <ac:spMk id="2" creationId="{0125B041-E9EB-4780-F816-EEEB0EF82355}"/>
          </ac:spMkLst>
        </pc:spChg>
        <pc:spChg chg="mod">
          <ac:chgData name="Sareeta Lopez" userId="S::sareeta@vancouverhumanesociety.bc.ca::4b8b4780-fcae-404b-a1dc-774d960e943b" providerId="AD" clId="Web-{F2E1516A-7D55-6794-3927-8BD146564F1C}" dt="2023-08-09T23:16:56.004" v="110" actId="1076"/>
          <ac:spMkLst>
            <pc:docMk/>
            <pc:sldMk cId="2029360558" sldId="331"/>
            <ac:spMk id="3" creationId="{CE24C3D1-0397-BCFC-BB01-57E93D2B328C}"/>
          </ac:spMkLst>
        </pc:spChg>
        <pc:spChg chg="add del mod">
          <ac:chgData name="Sareeta Lopez" userId="S::sareeta@vancouverhumanesociety.bc.ca::4b8b4780-fcae-404b-a1dc-774d960e943b" providerId="AD" clId="Web-{F2E1516A-7D55-6794-3927-8BD146564F1C}" dt="2023-08-09T23:14:25.360" v="81"/>
          <ac:spMkLst>
            <pc:docMk/>
            <pc:sldMk cId="2029360558" sldId="331"/>
            <ac:spMk id="7" creationId="{11B6C94A-27C1-9724-9BC6-787D3B1305F7}"/>
          </ac:spMkLst>
        </pc:spChg>
        <pc:spChg chg="add mod">
          <ac:chgData name="Sareeta Lopez" userId="S::sareeta@vancouverhumanesociety.bc.ca::4b8b4780-fcae-404b-a1dc-774d960e943b" providerId="AD" clId="Web-{F2E1516A-7D55-6794-3927-8BD146564F1C}" dt="2023-08-09T23:17:36.551" v="116" actId="14100"/>
          <ac:spMkLst>
            <pc:docMk/>
            <pc:sldMk cId="2029360558" sldId="331"/>
            <ac:spMk id="9" creationId="{CF66F80C-813D-86EF-E826-13FC6818DA7E}"/>
          </ac:spMkLst>
        </pc:spChg>
        <pc:picChg chg="add del mod modCrop">
          <ac:chgData name="Sareeta Lopez" userId="S::sareeta@vancouverhumanesociety.bc.ca::4b8b4780-fcae-404b-a1dc-774d960e943b" providerId="AD" clId="Web-{F2E1516A-7D55-6794-3927-8BD146564F1C}" dt="2023-08-09T23:12:11.061" v="9"/>
          <ac:picMkLst>
            <pc:docMk/>
            <pc:sldMk cId="2029360558" sldId="331"/>
            <ac:picMk id="5" creationId="{142BB058-D9C1-460C-99B0-3D73CBD8B447}"/>
          </ac:picMkLst>
        </pc:picChg>
        <pc:picChg chg="add del mod">
          <ac:chgData name="Sareeta Lopez" userId="S::sareeta@vancouverhumanesociety.bc.ca::4b8b4780-fcae-404b-a1dc-774d960e943b" providerId="AD" clId="Web-{F2E1516A-7D55-6794-3927-8BD146564F1C}" dt="2023-08-09T23:19:44.366" v="119"/>
          <ac:picMkLst>
            <pc:docMk/>
            <pc:sldMk cId="2029360558" sldId="331"/>
            <ac:picMk id="6" creationId="{8E9ED00E-FC1F-5A2A-768A-57962300748E}"/>
          </ac:picMkLst>
        </pc:picChg>
        <pc:picChg chg="add mod">
          <ac:chgData name="Sareeta Lopez" userId="S::sareeta@vancouverhumanesociety.bc.ca::4b8b4780-fcae-404b-a1dc-774d960e943b" providerId="AD" clId="Web-{F2E1516A-7D55-6794-3927-8BD146564F1C}" dt="2023-08-09T23:20:51.930" v="126" actId="1076"/>
          <ac:picMkLst>
            <pc:docMk/>
            <pc:sldMk cId="2029360558" sldId="331"/>
            <ac:picMk id="10" creationId="{D5A10E00-5624-AB0E-E038-BF3BF441F8FE}"/>
          </ac:picMkLst>
        </pc:picChg>
      </pc:sldChg>
    </pc:docChg>
  </pc:docChgLst>
  <pc:docChgLst>
    <pc:chgData name="Celeste Morales" userId="S::celeste@vancouverhumanesociety.bc.ca::598fb7e8-a355-449e-bead-2f5839c6bc83" providerId="AD" clId="Web-{9981A112-2DCD-E9DC-62C7-BC8E81584B17}"/>
    <pc:docChg chg="modSld">
      <pc:chgData name="Celeste Morales" userId="S::celeste@vancouverhumanesociety.bc.ca::598fb7e8-a355-449e-bead-2f5839c6bc83" providerId="AD" clId="Web-{9981A112-2DCD-E9DC-62C7-BC8E81584B17}" dt="2022-06-16T22:20:25.917" v="1" actId="1076"/>
      <pc:docMkLst>
        <pc:docMk/>
      </pc:docMkLst>
      <pc:sldChg chg="modSp">
        <pc:chgData name="Celeste Morales" userId="S::celeste@vancouverhumanesociety.bc.ca::598fb7e8-a355-449e-bead-2f5839c6bc83" providerId="AD" clId="Web-{9981A112-2DCD-E9DC-62C7-BC8E81584B17}" dt="2022-06-16T22:20:25.917" v="1" actId="1076"/>
        <pc:sldMkLst>
          <pc:docMk/>
          <pc:sldMk cId="3901172011" sldId="296"/>
        </pc:sldMkLst>
        <pc:picChg chg="mod">
          <ac:chgData name="Celeste Morales" userId="S::celeste@vancouverhumanesociety.bc.ca::598fb7e8-a355-449e-bead-2f5839c6bc83" providerId="AD" clId="Web-{9981A112-2DCD-E9DC-62C7-BC8E81584B17}" dt="2022-06-16T22:20:25.917" v="1" actId="1076"/>
          <ac:picMkLst>
            <pc:docMk/>
            <pc:sldMk cId="3901172011" sldId="296"/>
            <ac:picMk id="5" creationId="{95B35228-E29A-6253-86F5-1AB180E566AA}"/>
          </ac:picMkLst>
        </pc:picChg>
      </pc:sldChg>
    </pc:docChg>
  </pc:docChgLst>
  <pc:docChgLst>
    <pc:chgData name="Sareeta Lopez" userId="S::sareeta@vancouverhumanesociety.bc.ca::4b8b4780-fcae-404b-a1dc-774d960e943b" providerId="AD" clId="Web-{3EAFE663-A7C8-31E2-8134-24B45172B7DE}"/>
    <pc:docChg chg="addSld">
      <pc:chgData name="Sareeta Lopez" userId="S::sareeta@vancouverhumanesociety.bc.ca::4b8b4780-fcae-404b-a1dc-774d960e943b" providerId="AD" clId="Web-{3EAFE663-A7C8-31E2-8134-24B45172B7DE}" dt="2024-01-16T18:07:06.108" v="0"/>
      <pc:docMkLst>
        <pc:docMk/>
      </pc:docMkLst>
      <pc:sldChg chg="add">
        <pc:chgData name="Sareeta Lopez" userId="S::sareeta@vancouverhumanesociety.bc.ca::4b8b4780-fcae-404b-a1dc-774d960e943b" providerId="AD" clId="Web-{3EAFE663-A7C8-31E2-8134-24B45172B7DE}" dt="2024-01-16T18:07:06.108" v="0"/>
        <pc:sldMkLst>
          <pc:docMk/>
          <pc:sldMk cId="2130430331" sldId="370"/>
        </pc:sldMkLst>
      </pc:sldChg>
    </pc:docChg>
  </pc:docChgLst>
  <pc:docChgLst>
    <pc:chgData name="Sareeta Lopez" userId="S::sareeta@vancouverhumanesociety.bc.ca::4b8b4780-fcae-404b-a1dc-774d960e943b" providerId="AD" clId="Web-{0519F0DF-46E3-7ABD-DDFB-CD8F2FAF8133}"/>
    <pc:docChg chg="addSld modSld sldOrd">
      <pc:chgData name="Sareeta Lopez" userId="S::sareeta@vancouverhumanesociety.bc.ca::4b8b4780-fcae-404b-a1dc-774d960e943b" providerId="AD" clId="Web-{0519F0DF-46E3-7ABD-DDFB-CD8F2FAF8133}" dt="2022-09-23T18:50:38.436" v="4831"/>
      <pc:docMkLst>
        <pc:docMk/>
      </pc:docMkLst>
      <pc:sldChg chg="modNotes">
        <pc:chgData name="Sareeta Lopez" userId="S::sareeta@vancouverhumanesociety.bc.ca::4b8b4780-fcae-404b-a1dc-774d960e943b" providerId="AD" clId="Web-{0519F0DF-46E3-7ABD-DDFB-CD8F2FAF8133}" dt="2022-09-23T17:29:26.848" v="29"/>
        <pc:sldMkLst>
          <pc:docMk/>
          <pc:sldMk cId="701987218" sldId="285"/>
        </pc:sldMkLst>
      </pc:sldChg>
      <pc:sldChg chg="modNotes">
        <pc:chgData name="Sareeta Lopez" userId="S::sareeta@vancouverhumanesociety.bc.ca::4b8b4780-fcae-404b-a1dc-774d960e943b" providerId="AD" clId="Web-{0519F0DF-46E3-7ABD-DDFB-CD8F2FAF8133}" dt="2022-09-23T17:29:55.817" v="34"/>
        <pc:sldMkLst>
          <pc:docMk/>
          <pc:sldMk cId="1174980315" sldId="288"/>
        </pc:sldMkLst>
      </pc:sldChg>
      <pc:sldChg chg="modNotes">
        <pc:chgData name="Sareeta Lopez" userId="S::sareeta@vancouverhumanesociety.bc.ca::4b8b4780-fcae-404b-a1dc-774d960e943b" providerId="AD" clId="Web-{0519F0DF-46E3-7ABD-DDFB-CD8F2FAF8133}" dt="2022-09-23T18:12:20.071" v="1981"/>
        <pc:sldMkLst>
          <pc:docMk/>
          <pc:sldMk cId="2754548643" sldId="298"/>
        </pc:sldMkLst>
      </pc:sldChg>
      <pc:sldChg chg="modNotes">
        <pc:chgData name="Sareeta Lopez" userId="S::sareeta@vancouverhumanesociety.bc.ca::4b8b4780-fcae-404b-a1dc-774d960e943b" providerId="AD" clId="Web-{0519F0DF-46E3-7ABD-DDFB-CD8F2FAF8133}" dt="2022-09-23T17:54:15.848" v="1269"/>
        <pc:sldMkLst>
          <pc:docMk/>
          <pc:sldMk cId="1059878462" sldId="299"/>
        </pc:sldMkLst>
      </pc:sldChg>
      <pc:sldChg chg="modNotes">
        <pc:chgData name="Sareeta Lopez" userId="S::sareeta@vancouverhumanesociety.bc.ca::4b8b4780-fcae-404b-a1dc-774d960e943b" providerId="AD" clId="Web-{0519F0DF-46E3-7ABD-DDFB-CD8F2FAF8133}" dt="2022-09-23T18:50:38.436" v="4831"/>
        <pc:sldMkLst>
          <pc:docMk/>
          <pc:sldMk cId="139489946" sldId="305"/>
        </pc:sldMkLst>
      </pc:sldChg>
      <pc:sldChg chg="modNotes">
        <pc:chgData name="Sareeta Lopez" userId="S::sareeta@vancouverhumanesociety.bc.ca::4b8b4780-fcae-404b-a1dc-774d960e943b" providerId="AD" clId="Web-{0519F0DF-46E3-7ABD-DDFB-CD8F2FAF8133}" dt="2022-09-23T17:49:40.710" v="1259"/>
        <pc:sldMkLst>
          <pc:docMk/>
          <pc:sldMk cId="2488285297" sldId="328"/>
        </pc:sldMkLst>
      </pc:sldChg>
      <pc:sldChg chg="modNotes">
        <pc:chgData name="Sareeta Lopez" userId="S::sareeta@vancouverhumanesociety.bc.ca::4b8b4780-fcae-404b-a1dc-774d960e943b" providerId="AD" clId="Web-{0519F0DF-46E3-7ABD-DDFB-CD8F2FAF8133}" dt="2022-09-23T18:46:57.751" v="4495"/>
        <pc:sldMkLst>
          <pc:docMk/>
          <pc:sldMk cId="480947272" sldId="333"/>
        </pc:sldMkLst>
      </pc:sldChg>
      <pc:sldChg chg="modNotes">
        <pc:chgData name="Sareeta Lopez" userId="S::sareeta@vancouverhumanesociety.bc.ca::4b8b4780-fcae-404b-a1dc-774d960e943b" providerId="AD" clId="Web-{0519F0DF-46E3-7ABD-DDFB-CD8F2FAF8133}" dt="2022-09-23T17:27:32.178" v="10"/>
        <pc:sldMkLst>
          <pc:docMk/>
          <pc:sldMk cId="3811391013" sldId="341"/>
        </pc:sldMkLst>
      </pc:sldChg>
      <pc:sldChg chg="modNotes">
        <pc:chgData name="Sareeta Lopez" userId="S::sareeta@vancouverhumanesociety.bc.ca::4b8b4780-fcae-404b-a1dc-774d960e943b" providerId="AD" clId="Web-{0519F0DF-46E3-7ABD-DDFB-CD8F2FAF8133}" dt="2022-09-23T18:39:23.303" v="4020"/>
        <pc:sldMkLst>
          <pc:docMk/>
          <pc:sldMk cId="2115538122" sldId="345"/>
        </pc:sldMkLst>
      </pc:sldChg>
      <pc:sldChg chg="modNotes">
        <pc:chgData name="Sareeta Lopez" userId="S::sareeta@vancouverhumanesociety.bc.ca::4b8b4780-fcae-404b-a1dc-774d960e943b" providerId="AD" clId="Web-{0519F0DF-46E3-7ABD-DDFB-CD8F2FAF8133}" dt="2022-09-23T18:41:47.536" v="4323"/>
        <pc:sldMkLst>
          <pc:docMk/>
          <pc:sldMk cId="2730694215" sldId="346"/>
        </pc:sldMkLst>
      </pc:sldChg>
      <pc:sldChg chg="modNotes">
        <pc:chgData name="Sareeta Lopez" userId="S::sareeta@vancouverhumanesociety.bc.ca::4b8b4780-fcae-404b-a1dc-774d960e943b" providerId="AD" clId="Web-{0519F0DF-46E3-7ABD-DDFB-CD8F2FAF8133}" dt="2022-09-23T18:28:31.013" v="2718"/>
        <pc:sldMkLst>
          <pc:docMk/>
          <pc:sldMk cId="382038442" sldId="347"/>
        </pc:sldMkLst>
      </pc:sldChg>
      <pc:sldChg chg="modNotes">
        <pc:chgData name="Sareeta Lopez" userId="S::sareeta@vancouverhumanesociety.bc.ca::4b8b4780-fcae-404b-a1dc-774d960e943b" providerId="AD" clId="Web-{0519F0DF-46E3-7ABD-DDFB-CD8F2FAF8133}" dt="2022-09-23T18:42:27.020" v="4339"/>
        <pc:sldMkLst>
          <pc:docMk/>
          <pc:sldMk cId="589553486" sldId="348"/>
        </pc:sldMkLst>
      </pc:sldChg>
      <pc:sldChg chg="modNotes">
        <pc:chgData name="Sareeta Lopez" userId="S::sareeta@vancouverhumanesociety.bc.ca::4b8b4780-fcae-404b-a1dc-774d960e943b" providerId="AD" clId="Web-{0519F0DF-46E3-7ABD-DDFB-CD8F2FAF8133}" dt="2022-09-23T18:43:02.144" v="4376"/>
        <pc:sldMkLst>
          <pc:docMk/>
          <pc:sldMk cId="2055441572" sldId="350"/>
        </pc:sldMkLst>
      </pc:sldChg>
      <pc:sldChg chg="modNotes">
        <pc:chgData name="Sareeta Lopez" userId="S::sareeta@vancouverhumanesociety.bc.ca::4b8b4780-fcae-404b-a1dc-774d960e943b" providerId="AD" clId="Web-{0519F0DF-46E3-7ABD-DDFB-CD8F2FAF8133}" dt="2022-09-23T18:44:33.128" v="4378"/>
        <pc:sldMkLst>
          <pc:docMk/>
          <pc:sldMk cId="594852125" sldId="351"/>
        </pc:sldMkLst>
      </pc:sldChg>
      <pc:sldChg chg="modNotes">
        <pc:chgData name="Sareeta Lopez" userId="S::sareeta@vancouverhumanesociety.bc.ca::4b8b4780-fcae-404b-a1dc-774d960e943b" providerId="AD" clId="Web-{0519F0DF-46E3-7ABD-DDFB-CD8F2FAF8133}" dt="2022-09-23T18:45:38.611" v="4489"/>
        <pc:sldMkLst>
          <pc:docMk/>
          <pc:sldMk cId="979419662" sldId="352"/>
        </pc:sldMkLst>
      </pc:sldChg>
      <pc:sldChg chg="addSp delSp modSp modNotes">
        <pc:chgData name="Sareeta Lopez" userId="S::sareeta@vancouverhumanesociety.bc.ca::4b8b4780-fcae-404b-a1dc-774d960e943b" providerId="AD" clId="Web-{0519F0DF-46E3-7ABD-DDFB-CD8F2FAF8133}" dt="2022-09-23T17:43:59.730" v="788"/>
        <pc:sldMkLst>
          <pc:docMk/>
          <pc:sldMk cId="1701511522" sldId="355"/>
        </pc:sldMkLst>
        <pc:spChg chg="add del mod">
          <ac:chgData name="Sareeta Lopez" userId="S::sareeta@vancouverhumanesociety.bc.ca::4b8b4780-fcae-404b-a1dc-774d960e943b" providerId="AD" clId="Web-{0519F0DF-46E3-7ABD-DDFB-CD8F2FAF8133}" dt="2022-09-23T17:43:39.714" v="785"/>
          <ac:spMkLst>
            <pc:docMk/>
            <pc:sldMk cId="1701511522" sldId="355"/>
            <ac:spMk id="2" creationId="{79184481-11A2-8A2F-10B9-39A1FDECCBDB}"/>
          </ac:spMkLst>
        </pc:spChg>
      </pc:sldChg>
      <pc:sldChg chg="modSp new ord modNotes">
        <pc:chgData name="Sareeta Lopez" userId="S::sareeta@vancouverhumanesociety.bc.ca::4b8b4780-fcae-404b-a1dc-774d960e943b" providerId="AD" clId="Web-{0519F0DF-46E3-7ABD-DDFB-CD8F2FAF8133}" dt="2022-09-23T17:42:34.590" v="781"/>
        <pc:sldMkLst>
          <pc:docMk/>
          <pc:sldMk cId="670455650" sldId="358"/>
        </pc:sldMkLst>
        <pc:spChg chg="mod">
          <ac:chgData name="Sareeta Lopez" userId="S::sareeta@vancouverhumanesociety.bc.ca::4b8b4780-fcae-404b-a1dc-774d960e943b" providerId="AD" clId="Web-{0519F0DF-46E3-7ABD-DDFB-CD8F2FAF8133}" dt="2022-09-23T17:39:51.857" v="671" actId="20577"/>
          <ac:spMkLst>
            <pc:docMk/>
            <pc:sldMk cId="670455650" sldId="358"/>
            <ac:spMk id="2" creationId="{18367DD5-4058-9738-7338-1DF0D2C079E1}"/>
          </ac:spMkLst>
        </pc:spChg>
        <pc:spChg chg="mod">
          <ac:chgData name="Sareeta Lopez" userId="S::sareeta@vancouverhumanesociety.bc.ca::4b8b4780-fcae-404b-a1dc-774d960e943b" providerId="AD" clId="Web-{0519F0DF-46E3-7ABD-DDFB-CD8F2FAF8133}" dt="2022-09-23T17:30:48.879" v="39" actId="20577"/>
          <ac:spMkLst>
            <pc:docMk/>
            <pc:sldMk cId="670455650" sldId="358"/>
            <ac:spMk id="4" creationId="{AF964D3B-FE45-A9AA-1574-83B2B4815CA8}"/>
          </ac:spMkLst>
        </pc:spChg>
      </pc:sldChg>
      <pc:sldChg chg="addSp delSp modSp add replId modNotes">
        <pc:chgData name="Sareeta Lopez" userId="S::sareeta@vancouverhumanesociety.bc.ca::4b8b4780-fcae-404b-a1dc-774d960e943b" providerId="AD" clId="Web-{0519F0DF-46E3-7ABD-DDFB-CD8F2FAF8133}" dt="2022-09-23T17:59:32.001" v="1317"/>
        <pc:sldMkLst>
          <pc:docMk/>
          <pc:sldMk cId="3210502765" sldId="359"/>
        </pc:sldMkLst>
        <pc:spChg chg="del">
          <ac:chgData name="Sareeta Lopez" userId="S::sareeta@vancouverhumanesociety.bc.ca::4b8b4780-fcae-404b-a1dc-774d960e943b" providerId="AD" clId="Web-{0519F0DF-46E3-7ABD-DDFB-CD8F2FAF8133}" dt="2022-09-23T17:53:10.645" v="1261"/>
          <ac:spMkLst>
            <pc:docMk/>
            <pc:sldMk cId="3210502765" sldId="359"/>
            <ac:spMk id="2" creationId="{381798BB-4A5B-E44F-5B59-F0FFB6692A6B}"/>
          </ac:spMkLst>
        </pc:spChg>
        <pc:spChg chg="del">
          <ac:chgData name="Sareeta Lopez" userId="S::sareeta@vancouverhumanesociety.bc.ca::4b8b4780-fcae-404b-a1dc-774d960e943b" providerId="AD" clId="Web-{0519F0DF-46E3-7ABD-DDFB-CD8F2FAF8133}" dt="2022-09-23T17:53:11.739" v="1262"/>
          <ac:spMkLst>
            <pc:docMk/>
            <pc:sldMk cId="3210502765" sldId="359"/>
            <ac:spMk id="3" creationId="{4E3FF33B-3731-F48B-4D80-859DCE7ADFEE}"/>
          </ac:spMkLst>
        </pc:spChg>
        <pc:spChg chg="add del mod">
          <ac:chgData name="Sareeta Lopez" userId="S::sareeta@vancouverhumanesociety.bc.ca::4b8b4780-fcae-404b-a1dc-774d960e943b" providerId="AD" clId="Web-{0519F0DF-46E3-7ABD-DDFB-CD8F2FAF8133}" dt="2022-09-23T17:53:48.926" v="1264"/>
          <ac:spMkLst>
            <pc:docMk/>
            <pc:sldMk cId="3210502765" sldId="359"/>
            <ac:spMk id="6" creationId="{00DA2FB8-F480-C9B2-2B82-D0F092D84C62}"/>
          </ac:spMkLst>
        </pc:spChg>
        <pc:picChg chg="add mod">
          <ac:chgData name="Sareeta Lopez" userId="S::sareeta@vancouverhumanesociety.bc.ca::4b8b4780-fcae-404b-a1dc-774d960e943b" providerId="AD" clId="Web-{0519F0DF-46E3-7ABD-DDFB-CD8F2FAF8133}" dt="2022-09-23T17:54:01.723" v="1268" actId="1076"/>
          <ac:picMkLst>
            <pc:docMk/>
            <pc:sldMk cId="3210502765" sldId="359"/>
            <ac:picMk id="7" creationId="{ABD64441-7D5A-510A-C9DF-F2DF2CF2E1E4}"/>
          </ac:picMkLst>
        </pc:picChg>
      </pc:sldChg>
      <pc:sldChg chg="modSp add ord replId modNotes">
        <pc:chgData name="Sareeta Lopez" userId="S::sareeta@vancouverhumanesociety.bc.ca::4b8b4780-fcae-404b-a1dc-774d960e943b" providerId="AD" clId="Web-{0519F0DF-46E3-7ABD-DDFB-CD8F2FAF8133}" dt="2022-09-23T18:02:48.405" v="1378" actId="1076"/>
        <pc:sldMkLst>
          <pc:docMk/>
          <pc:sldMk cId="3154052535" sldId="360"/>
        </pc:sldMkLst>
        <pc:spChg chg="mod">
          <ac:chgData name="Sareeta Lopez" userId="S::sareeta@vancouverhumanesociety.bc.ca::4b8b4780-fcae-404b-a1dc-774d960e943b" providerId="AD" clId="Web-{0519F0DF-46E3-7ABD-DDFB-CD8F2FAF8133}" dt="2022-09-23T18:02:48.405" v="1378" actId="1076"/>
          <ac:spMkLst>
            <pc:docMk/>
            <pc:sldMk cId="3154052535" sldId="360"/>
            <ac:spMk id="2" creationId="{A14168BF-2E29-657C-8D31-1F8C670E05DF}"/>
          </ac:spMkLst>
        </pc:spChg>
        <pc:spChg chg="mod">
          <ac:chgData name="Sareeta Lopez" userId="S::sareeta@vancouverhumanesociety.bc.ca::4b8b4780-fcae-404b-a1dc-774d960e943b" providerId="AD" clId="Web-{0519F0DF-46E3-7ABD-DDFB-CD8F2FAF8133}" dt="2022-09-23T18:00:41.594" v="1341" actId="20577"/>
          <ac:spMkLst>
            <pc:docMk/>
            <pc:sldMk cId="3154052535" sldId="360"/>
            <ac:spMk id="4" creationId="{F0D81A7F-F2D1-4D93-D967-21D044C50A66}"/>
          </ac:spMkLst>
        </pc:spChg>
      </pc:sldChg>
    </pc:docChg>
  </pc:docChgLst>
  <pc:docChgLst>
    <pc:chgData name="Sareeta Lopez" userId="S::sareeta@vancouverhumanesociety.bc.ca::4b8b4780-fcae-404b-a1dc-774d960e943b" providerId="AD" clId="Web-{9CC5068F-E64E-45E7-DF31-AF33725E91DE}"/>
    <pc:docChg chg="modSld">
      <pc:chgData name="Sareeta Lopez" userId="S::sareeta@vancouverhumanesociety.bc.ca::4b8b4780-fcae-404b-a1dc-774d960e943b" providerId="AD" clId="Web-{9CC5068F-E64E-45E7-DF31-AF33725E91DE}" dt="2022-09-19T22:27:48.481" v="134"/>
      <pc:docMkLst>
        <pc:docMk/>
      </pc:docMkLst>
      <pc:sldChg chg="modNotes">
        <pc:chgData name="Sareeta Lopez" userId="S::sareeta@vancouverhumanesociety.bc.ca::4b8b4780-fcae-404b-a1dc-774d960e943b" providerId="AD" clId="Web-{9CC5068F-E64E-45E7-DF31-AF33725E91DE}" dt="2022-09-19T22:27:48.481" v="134"/>
        <pc:sldMkLst>
          <pc:docMk/>
          <pc:sldMk cId="1963701475" sldId="344"/>
        </pc:sldMkLst>
      </pc:sldChg>
    </pc:docChg>
  </pc:docChgLst>
  <pc:docChgLst>
    <pc:chgData name="Celeste Morales" userId="S::celeste@vancouverhumanesociety.bc.ca::598fb7e8-a355-449e-bead-2f5839c6bc83" providerId="AD" clId="Web-{7B1A0807-B2DE-45B4-B7BF-047491C95A22}"/>
    <pc:docChg chg="modSld">
      <pc:chgData name="Celeste Morales" userId="S::celeste@vancouverhumanesociety.bc.ca::598fb7e8-a355-449e-bead-2f5839c6bc83" providerId="AD" clId="Web-{7B1A0807-B2DE-45B4-B7BF-047491C95A22}" dt="2022-06-28T22:28:26.572" v="636" actId="20577"/>
      <pc:docMkLst>
        <pc:docMk/>
      </pc:docMkLst>
      <pc:sldChg chg="modNotes">
        <pc:chgData name="Celeste Morales" userId="S::celeste@vancouverhumanesociety.bc.ca::598fb7e8-a355-449e-bead-2f5839c6bc83" providerId="AD" clId="Web-{7B1A0807-B2DE-45B4-B7BF-047491C95A22}" dt="2022-06-28T22:19:22.971" v="239"/>
        <pc:sldMkLst>
          <pc:docMk/>
          <pc:sldMk cId="692414325" sldId="279"/>
        </pc:sldMkLst>
      </pc:sldChg>
      <pc:sldChg chg="modNotes">
        <pc:chgData name="Celeste Morales" userId="S::celeste@vancouverhumanesociety.bc.ca::598fb7e8-a355-449e-bead-2f5839c6bc83" providerId="AD" clId="Web-{7B1A0807-B2DE-45B4-B7BF-047491C95A22}" dt="2022-06-28T22:03:05.767" v="20"/>
        <pc:sldMkLst>
          <pc:docMk/>
          <pc:sldMk cId="2643654678" sldId="286"/>
        </pc:sldMkLst>
      </pc:sldChg>
      <pc:sldChg chg="modNotes">
        <pc:chgData name="Celeste Morales" userId="S::celeste@vancouverhumanesociety.bc.ca::598fb7e8-a355-449e-bead-2f5839c6bc83" providerId="AD" clId="Web-{7B1A0807-B2DE-45B4-B7BF-047491C95A22}" dt="2022-06-28T22:03:33.611" v="22"/>
        <pc:sldMkLst>
          <pc:docMk/>
          <pc:sldMk cId="1174980315" sldId="288"/>
        </pc:sldMkLst>
      </pc:sldChg>
      <pc:sldChg chg="modNotes">
        <pc:chgData name="Celeste Morales" userId="S::celeste@vancouverhumanesociety.bc.ca::598fb7e8-a355-449e-bead-2f5839c6bc83" providerId="AD" clId="Web-{7B1A0807-B2DE-45B4-B7BF-047491C95A22}" dt="2022-06-28T22:04:32.157" v="25"/>
        <pc:sldMkLst>
          <pc:docMk/>
          <pc:sldMk cId="1054159848" sldId="289"/>
        </pc:sldMkLst>
      </pc:sldChg>
      <pc:sldChg chg="modNotes">
        <pc:chgData name="Celeste Morales" userId="S::celeste@vancouverhumanesociety.bc.ca::598fb7e8-a355-449e-bead-2f5839c6bc83" providerId="AD" clId="Web-{7B1A0807-B2DE-45B4-B7BF-047491C95A22}" dt="2022-06-28T22:07:29.998" v="51"/>
        <pc:sldMkLst>
          <pc:docMk/>
          <pc:sldMk cId="2424990874" sldId="290"/>
        </pc:sldMkLst>
      </pc:sldChg>
      <pc:sldChg chg="modNotes">
        <pc:chgData name="Celeste Morales" userId="S::celeste@vancouverhumanesociety.bc.ca::598fb7e8-a355-449e-bead-2f5839c6bc83" providerId="AD" clId="Web-{7B1A0807-B2DE-45B4-B7BF-047491C95A22}" dt="2022-06-28T22:05:52.077" v="38"/>
        <pc:sldMkLst>
          <pc:docMk/>
          <pc:sldMk cId="2947276447" sldId="291"/>
        </pc:sldMkLst>
      </pc:sldChg>
      <pc:sldChg chg="addSp delSp modSp modNotes">
        <pc:chgData name="Celeste Morales" userId="S::celeste@vancouverhumanesociety.bc.ca::598fb7e8-a355-449e-bead-2f5839c6bc83" providerId="AD" clId="Web-{7B1A0807-B2DE-45B4-B7BF-047491C95A22}" dt="2022-06-28T22:10:23.323" v="91"/>
        <pc:sldMkLst>
          <pc:docMk/>
          <pc:sldMk cId="2292359704" sldId="295"/>
        </pc:sldMkLst>
        <pc:spChg chg="add del mod">
          <ac:chgData name="Celeste Morales" userId="S::celeste@vancouverhumanesociety.bc.ca::598fb7e8-a355-449e-bead-2f5839c6bc83" providerId="AD" clId="Web-{7B1A0807-B2DE-45B4-B7BF-047491C95A22}" dt="2022-06-28T22:08:33.309" v="57"/>
          <ac:spMkLst>
            <pc:docMk/>
            <pc:sldMk cId="2292359704" sldId="295"/>
            <ac:spMk id="6" creationId="{1B0864E5-D70B-5BA0-F1F1-2737148283B3}"/>
          </ac:spMkLst>
        </pc:spChg>
        <pc:spChg chg="add del mod">
          <ac:chgData name="Celeste Morales" userId="S::celeste@vancouverhumanesociety.bc.ca::598fb7e8-a355-449e-bead-2f5839c6bc83" providerId="AD" clId="Web-{7B1A0807-B2DE-45B4-B7BF-047491C95A22}" dt="2022-06-28T22:08:39.122" v="59"/>
          <ac:spMkLst>
            <pc:docMk/>
            <pc:sldMk cId="2292359704" sldId="295"/>
            <ac:spMk id="9" creationId="{AD00266D-CBB0-E342-06D9-729643B65200}"/>
          </ac:spMkLst>
        </pc:spChg>
        <pc:picChg chg="add del">
          <ac:chgData name="Celeste Morales" userId="S::celeste@vancouverhumanesociety.bc.ca::598fb7e8-a355-449e-bead-2f5839c6bc83" providerId="AD" clId="Web-{7B1A0807-B2DE-45B4-B7BF-047491C95A22}" dt="2022-06-28T22:08:35.606" v="58"/>
          <ac:picMkLst>
            <pc:docMk/>
            <pc:sldMk cId="2292359704" sldId="295"/>
            <ac:picMk id="5" creationId="{1F639136-EBC2-0DFF-BD7F-781A2998D6DF}"/>
          </ac:picMkLst>
        </pc:picChg>
        <pc:picChg chg="add del mod">
          <ac:chgData name="Celeste Morales" userId="S::celeste@vancouverhumanesociety.bc.ca::598fb7e8-a355-449e-bead-2f5839c6bc83" providerId="AD" clId="Web-{7B1A0807-B2DE-45B4-B7BF-047491C95A22}" dt="2022-06-28T22:08:31.669" v="55"/>
          <ac:picMkLst>
            <pc:docMk/>
            <pc:sldMk cId="2292359704" sldId="295"/>
            <ac:picMk id="7" creationId="{3AE53402-2E57-CE79-4C63-3D2128ACF67B}"/>
          </ac:picMkLst>
        </pc:picChg>
        <pc:picChg chg="add mod ord">
          <ac:chgData name="Celeste Morales" userId="S::celeste@vancouverhumanesociety.bc.ca::598fb7e8-a355-449e-bead-2f5839c6bc83" providerId="AD" clId="Web-{7B1A0807-B2DE-45B4-B7BF-047491C95A22}" dt="2022-06-28T22:09:22.090" v="66" actId="1076"/>
          <ac:picMkLst>
            <pc:docMk/>
            <pc:sldMk cId="2292359704" sldId="295"/>
            <ac:picMk id="10" creationId="{119AC49E-700F-1811-E43F-CC690C47D558}"/>
          </ac:picMkLst>
        </pc:picChg>
      </pc:sldChg>
      <pc:sldChg chg="modNotes">
        <pc:chgData name="Celeste Morales" userId="S::celeste@vancouverhumanesociety.bc.ca::598fb7e8-a355-449e-bead-2f5839c6bc83" providerId="AD" clId="Web-{7B1A0807-B2DE-45B4-B7BF-047491C95A22}" dt="2022-06-28T22:15:22.334" v="135"/>
        <pc:sldMkLst>
          <pc:docMk/>
          <pc:sldMk cId="3901172011" sldId="296"/>
        </pc:sldMkLst>
      </pc:sldChg>
      <pc:sldChg chg="modNotes">
        <pc:chgData name="Celeste Morales" userId="S::celeste@vancouverhumanesociety.bc.ca::598fb7e8-a355-449e-bead-2f5839c6bc83" providerId="AD" clId="Web-{7B1A0807-B2DE-45B4-B7BF-047491C95A22}" dt="2022-06-28T22:16:41.349" v="172"/>
        <pc:sldMkLst>
          <pc:docMk/>
          <pc:sldMk cId="2884396363" sldId="297"/>
        </pc:sldMkLst>
      </pc:sldChg>
      <pc:sldChg chg="modNotes">
        <pc:chgData name="Celeste Morales" userId="S::celeste@vancouverhumanesociety.bc.ca::598fb7e8-a355-449e-bead-2f5839c6bc83" providerId="AD" clId="Web-{7B1A0807-B2DE-45B4-B7BF-047491C95A22}" dt="2022-06-28T22:18:54.081" v="234"/>
        <pc:sldMkLst>
          <pc:docMk/>
          <pc:sldMk cId="2754548643" sldId="298"/>
        </pc:sldMkLst>
      </pc:sldChg>
      <pc:sldChg chg="modNotes">
        <pc:chgData name="Celeste Morales" userId="S::celeste@vancouverhumanesociety.bc.ca::598fb7e8-a355-449e-bead-2f5839c6bc83" providerId="AD" clId="Web-{7B1A0807-B2DE-45B4-B7BF-047491C95A22}" dt="2022-06-28T22:17:13.770" v="183"/>
        <pc:sldMkLst>
          <pc:docMk/>
          <pc:sldMk cId="1059878462" sldId="299"/>
        </pc:sldMkLst>
      </pc:sldChg>
      <pc:sldChg chg="modNotes">
        <pc:chgData name="Celeste Morales" userId="S::celeste@vancouverhumanesociety.bc.ca::598fb7e8-a355-449e-bead-2f5839c6bc83" providerId="AD" clId="Web-{7B1A0807-B2DE-45B4-B7BF-047491C95A22}" dt="2022-06-28T22:20:29.345" v="254"/>
        <pc:sldMkLst>
          <pc:docMk/>
          <pc:sldMk cId="346401150" sldId="301"/>
        </pc:sldMkLst>
      </pc:sldChg>
      <pc:sldChg chg="modNotes">
        <pc:chgData name="Celeste Morales" userId="S::celeste@vancouverhumanesociety.bc.ca::598fb7e8-a355-449e-bead-2f5839c6bc83" providerId="AD" clId="Web-{7B1A0807-B2DE-45B4-B7BF-047491C95A22}" dt="2022-06-28T22:21:25.626" v="269"/>
        <pc:sldMkLst>
          <pc:docMk/>
          <pc:sldMk cId="2554986930" sldId="304"/>
        </pc:sldMkLst>
      </pc:sldChg>
      <pc:sldChg chg="modNotes">
        <pc:chgData name="Celeste Morales" userId="S::celeste@vancouverhumanesociety.bc.ca::598fb7e8-a355-449e-bead-2f5839c6bc83" providerId="AD" clId="Web-{7B1A0807-B2DE-45B4-B7BF-047491C95A22}" dt="2022-06-28T22:27:49.667" v="631"/>
        <pc:sldMkLst>
          <pc:docMk/>
          <pc:sldMk cId="139489946" sldId="305"/>
        </pc:sldMkLst>
      </pc:sldChg>
      <pc:sldChg chg="modNotes">
        <pc:chgData name="Celeste Morales" userId="S::celeste@vancouverhumanesociety.bc.ca::598fb7e8-a355-449e-bead-2f5839c6bc83" providerId="AD" clId="Web-{7B1A0807-B2DE-45B4-B7BF-047491C95A22}" dt="2022-06-28T22:28:12.448" v="632"/>
        <pc:sldMkLst>
          <pc:docMk/>
          <pc:sldMk cId="3063597607" sldId="307"/>
        </pc:sldMkLst>
      </pc:sldChg>
      <pc:sldChg chg="modNotes">
        <pc:chgData name="Celeste Morales" userId="S::celeste@vancouverhumanesociety.bc.ca::598fb7e8-a355-449e-bead-2f5839c6bc83" providerId="AD" clId="Web-{7B1A0807-B2DE-45B4-B7BF-047491C95A22}" dt="2022-06-28T22:13:42.805" v="118"/>
        <pc:sldMkLst>
          <pc:docMk/>
          <pc:sldMk cId="2488285297" sldId="328"/>
        </pc:sldMkLst>
      </pc:sldChg>
      <pc:sldChg chg="modNotes">
        <pc:chgData name="Celeste Morales" userId="S::celeste@vancouverhumanesociety.bc.ca::598fb7e8-a355-449e-bead-2f5839c6bc83" providerId="AD" clId="Web-{7B1A0807-B2DE-45B4-B7BF-047491C95A22}" dt="2022-06-28T22:20:39.376" v="257"/>
        <pc:sldMkLst>
          <pc:docMk/>
          <pc:sldMk cId="480947272" sldId="333"/>
        </pc:sldMkLst>
      </pc:sldChg>
      <pc:sldChg chg="modSp">
        <pc:chgData name="Celeste Morales" userId="S::celeste@vancouverhumanesociety.bc.ca::598fb7e8-a355-449e-bead-2f5839c6bc83" providerId="AD" clId="Web-{7B1A0807-B2DE-45B4-B7BF-047491C95A22}" dt="2022-06-28T22:28:26.572" v="636" actId="20577"/>
        <pc:sldMkLst>
          <pc:docMk/>
          <pc:sldMk cId="359637224" sldId="338"/>
        </pc:sldMkLst>
        <pc:spChg chg="mod">
          <ac:chgData name="Celeste Morales" userId="S::celeste@vancouverhumanesociety.bc.ca::598fb7e8-a355-449e-bead-2f5839c6bc83" providerId="AD" clId="Web-{7B1A0807-B2DE-45B4-B7BF-047491C95A22}" dt="2022-06-28T22:28:26.572" v="636" actId="20577"/>
          <ac:spMkLst>
            <pc:docMk/>
            <pc:sldMk cId="359637224" sldId="338"/>
            <ac:spMk id="2" creationId="{83E873EE-D173-D7A0-20CC-CF12EB4FD49C}"/>
          </ac:spMkLst>
        </pc:spChg>
      </pc:sldChg>
      <pc:sldChg chg="modNotes">
        <pc:chgData name="Celeste Morales" userId="S::celeste@vancouverhumanesociety.bc.ca::598fb7e8-a355-449e-bead-2f5839c6bc83" providerId="AD" clId="Web-{7B1A0807-B2DE-45B4-B7BF-047491C95A22}" dt="2022-06-28T22:01:13.703" v="10"/>
        <pc:sldMkLst>
          <pc:docMk/>
          <pc:sldMk cId="3811391013" sldId="341"/>
        </pc:sldMkLst>
      </pc:sldChg>
      <pc:sldChg chg="modNotes">
        <pc:chgData name="Celeste Morales" userId="S::celeste@vancouverhumanesociety.bc.ca::598fb7e8-a355-449e-bead-2f5839c6bc83" providerId="AD" clId="Web-{7B1A0807-B2DE-45B4-B7BF-047491C95A22}" dt="2022-06-28T22:01:30.172" v="12"/>
        <pc:sldMkLst>
          <pc:docMk/>
          <pc:sldMk cId="2678680966" sldId="342"/>
        </pc:sldMkLst>
      </pc:sldChg>
      <pc:sldChg chg="modNotes">
        <pc:chgData name="Celeste Morales" userId="S::celeste@vancouverhumanesociety.bc.ca::598fb7e8-a355-449e-bead-2f5839c6bc83" providerId="AD" clId="Web-{7B1A0807-B2DE-45B4-B7BF-047491C95A22}" dt="2022-06-28T22:11:21.651" v="94"/>
        <pc:sldMkLst>
          <pc:docMk/>
          <pc:sldMk cId="589553486" sldId="348"/>
        </pc:sldMkLst>
      </pc:sldChg>
      <pc:sldChg chg="modNotes">
        <pc:chgData name="Celeste Morales" userId="S::celeste@vancouverhumanesociety.bc.ca::598fb7e8-a355-449e-bead-2f5839c6bc83" providerId="AD" clId="Web-{7B1A0807-B2DE-45B4-B7BF-047491C95A22}" dt="2022-06-28T22:12:05.994" v="98"/>
        <pc:sldMkLst>
          <pc:docMk/>
          <pc:sldMk cId="2055441572" sldId="350"/>
        </pc:sldMkLst>
      </pc:sldChg>
      <pc:sldChg chg="modNotes">
        <pc:chgData name="Celeste Morales" userId="S::celeste@vancouverhumanesociety.bc.ca::598fb7e8-a355-449e-bead-2f5839c6bc83" providerId="AD" clId="Web-{7B1A0807-B2DE-45B4-B7BF-047491C95A22}" dt="2022-06-28T22:12:41.181" v="103"/>
        <pc:sldMkLst>
          <pc:docMk/>
          <pc:sldMk cId="594852125" sldId="351"/>
        </pc:sldMkLst>
      </pc:sldChg>
      <pc:sldChg chg="modNotes">
        <pc:chgData name="Celeste Morales" userId="S::celeste@vancouverhumanesociety.bc.ca::598fb7e8-a355-449e-bead-2f5839c6bc83" providerId="AD" clId="Web-{7B1A0807-B2DE-45B4-B7BF-047491C95A22}" dt="2022-06-28T22:13:25.274" v="107"/>
        <pc:sldMkLst>
          <pc:docMk/>
          <pc:sldMk cId="1808906530" sldId="354"/>
        </pc:sldMkLst>
      </pc:sldChg>
      <pc:sldChg chg="modNotes">
        <pc:chgData name="Celeste Morales" userId="S::celeste@vancouverhumanesociety.bc.ca::598fb7e8-a355-449e-bead-2f5839c6bc83" providerId="AD" clId="Web-{7B1A0807-B2DE-45B4-B7BF-047491C95A22}" dt="2022-06-28T22:26:27.246" v="581"/>
        <pc:sldMkLst>
          <pc:docMk/>
          <pc:sldMk cId="3503656815" sldId="357"/>
        </pc:sldMkLst>
      </pc:sldChg>
    </pc:docChg>
  </pc:docChgLst>
  <pc:docChgLst>
    <pc:chgData name="Sareeta Lopez" userId="S::sareeta@vancouverhumanesociety.bc.ca::4b8b4780-fcae-404b-a1dc-774d960e943b" providerId="AD" clId="Web-{2672B6B0-8F01-9798-06CB-4612712505D0}"/>
    <pc:docChg chg="modSld">
      <pc:chgData name="Sareeta Lopez" userId="S::sareeta@vancouverhumanesociety.bc.ca::4b8b4780-fcae-404b-a1dc-774d960e943b" providerId="AD" clId="Web-{2672B6B0-8F01-9798-06CB-4612712505D0}" dt="2023-10-12T18:40:39.391" v="270"/>
      <pc:docMkLst>
        <pc:docMk/>
      </pc:docMkLst>
      <pc:sldChg chg="modNotes">
        <pc:chgData name="Sareeta Lopez" userId="S::sareeta@vancouverhumanesociety.bc.ca::4b8b4780-fcae-404b-a1dc-774d960e943b" providerId="AD" clId="Web-{2672B6B0-8F01-9798-06CB-4612712505D0}" dt="2023-10-12T18:40:39.391" v="270"/>
        <pc:sldMkLst>
          <pc:docMk/>
          <pc:sldMk cId="701987218" sldId="285"/>
        </pc:sldMkLst>
      </pc:sldChg>
      <pc:sldChg chg="modNotes">
        <pc:chgData name="Sareeta Lopez" userId="S::sareeta@vancouverhumanesociety.bc.ca::4b8b4780-fcae-404b-a1dc-774d960e943b" providerId="AD" clId="Web-{2672B6B0-8F01-9798-06CB-4612712505D0}" dt="2023-10-12T18:33:50.072" v="221"/>
        <pc:sldMkLst>
          <pc:docMk/>
          <pc:sldMk cId="3041115025" sldId="287"/>
        </pc:sldMkLst>
      </pc:sldChg>
      <pc:sldChg chg="modSp">
        <pc:chgData name="Sareeta Lopez" userId="S::sareeta@vancouverhumanesociety.bc.ca::4b8b4780-fcae-404b-a1dc-774d960e943b" providerId="AD" clId="Web-{2672B6B0-8F01-9798-06CB-4612712505D0}" dt="2023-10-12T18:32:56.446" v="162" actId="1076"/>
        <pc:sldMkLst>
          <pc:docMk/>
          <pc:sldMk cId="4088177185" sldId="340"/>
        </pc:sldMkLst>
        <pc:spChg chg="mod">
          <ac:chgData name="Sareeta Lopez" userId="S::sareeta@vancouverhumanesociety.bc.ca::4b8b4780-fcae-404b-a1dc-774d960e943b" providerId="AD" clId="Web-{2672B6B0-8F01-9798-06CB-4612712505D0}" dt="2023-10-12T18:32:56.446" v="162" actId="1076"/>
          <ac:spMkLst>
            <pc:docMk/>
            <pc:sldMk cId="4088177185" sldId="340"/>
            <ac:spMk id="3" creationId="{35C9E077-E6B5-C7D4-BDD2-C3B88F463530}"/>
          </ac:spMkLst>
        </pc:spChg>
      </pc:sldChg>
      <pc:sldChg chg="modSp">
        <pc:chgData name="Sareeta Lopez" userId="S::sareeta@vancouverhumanesociety.bc.ca::4b8b4780-fcae-404b-a1dc-774d960e943b" providerId="AD" clId="Web-{2672B6B0-8F01-9798-06CB-4612712505D0}" dt="2023-10-12T18:35:11.792" v="242" actId="20577"/>
        <pc:sldMkLst>
          <pc:docMk/>
          <pc:sldMk cId="2264152241" sldId="361"/>
        </pc:sldMkLst>
        <pc:spChg chg="mod">
          <ac:chgData name="Sareeta Lopez" userId="S::sareeta@vancouverhumanesociety.bc.ca::4b8b4780-fcae-404b-a1dc-774d960e943b" providerId="AD" clId="Web-{2672B6B0-8F01-9798-06CB-4612712505D0}" dt="2023-10-12T18:35:11.792" v="242" actId="20577"/>
          <ac:spMkLst>
            <pc:docMk/>
            <pc:sldMk cId="2264152241" sldId="361"/>
            <ac:spMk id="2" creationId="{8E34487D-0AFA-156F-58A2-BED5BC3C6B4F}"/>
          </ac:spMkLst>
        </pc:spChg>
      </pc:sldChg>
    </pc:docChg>
  </pc:docChgLst>
  <pc:docChgLst>
    <pc:chgData name="Sareeta Lopez" userId="S::sareeta@vancouverhumanesociety.bc.ca::4b8b4780-fcae-404b-a1dc-774d960e943b" providerId="AD" clId="Web-{83EC7E6C-B236-4868-86EB-14A0082AEFC3}"/>
    <pc:docChg chg="modSld">
      <pc:chgData name="Sareeta Lopez" userId="S::sareeta@vancouverhumanesociety.bc.ca::4b8b4780-fcae-404b-a1dc-774d960e943b" providerId="AD" clId="Web-{83EC7E6C-B236-4868-86EB-14A0082AEFC3}" dt="2022-09-06T23:28:06.244" v="4"/>
      <pc:docMkLst>
        <pc:docMk/>
      </pc:docMkLst>
      <pc:sldChg chg="modSp modNotes">
        <pc:chgData name="Sareeta Lopez" userId="S::sareeta@vancouverhumanesociety.bc.ca::4b8b4780-fcae-404b-a1dc-774d960e943b" providerId="AD" clId="Web-{83EC7E6C-B236-4868-86EB-14A0082AEFC3}" dt="2022-09-06T23:28:06.244" v="4"/>
        <pc:sldMkLst>
          <pc:docMk/>
          <pc:sldMk cId="3888270272" sldId="270"/>
        </pc:sldMkLst>
        <pc:spChg chg="mod">
          <ac:chgData name="Sareeta Lopez" userId="S::sareeta@vancouverhumanesociety.bc.ca::4b8b4780-fcae-404b-a1dc-774d960e943b" providerId="AD" clId="Web-{83EC7E6C-B236-4868-86EB-14A0082AEFC3}" dt="2022-09-06T23:27:57.587" v="0" actId="20577"/>
          <ac:spMkLst>
            <pc:docMk/>
            <pc:sldMk cId="3888270272" sldId="270"/>
            <ac:spMk id="5" creationId="{1E6F2BD3-5721-27B7-33D5-06BC8982C553}"/>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13F7CD-C776-4A5E-BF8E-69B8829CB62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F7F180E-8577-45E0-A2D6-2E411319D7EE}">
      <dgm:prSet/>
      <dgm:spPr/>
      <dgm:t>
        <a:bodyPr/>
        <a:lstStyle/>
        <a:p>
          <a:r>
            <a:rPr lang="en-US" b="0" dirty="0"/>
            <a:t>Explain the importance of trauma-informed and culturally safe care and its impact on clients, staff, and animals in need of care.</a:t>
          </a:r>
          <a:endParaRPr lang="en-US" dirty="0"/>
        </a:p>
      </dgm:t>
    </dgm:pt>
    <dgm:pt modelId="{E3B88CB8-5E80-4DE0-AB59-258EE63D1C7B}" type="parTrans" cxnId="{FE49C195-FD8C-4522-9BEC-F718C1626252}">
      <dgm:prSet/>
      <dgm:spPr/>
      <dgm:t>
        <a:bodyPr/>
        <a:lstStyle/>
        <a:p>
          <a:endParaRPr lang="en-US"/>
        </a:p>
      </dgm:t>
    </dgm:pt>
    <dgm:pt modelId="{7286D83A-A44D-4D89-9F59-552F5047DDCB}" type="sibTrans" cxnId="{FE49C195-FD8C-4522-9BEC-F718C1626252}">
      <dgm:prSet/>
      <dgm:spPr/>
      <dgm:t>
        <a:bodyPr/>
        <a:lstStyle/>
        <a:p>
          <a:endParaRPr lang="en-US"/>
        </a:p>
      </dgm:t>
    </dgm:pt>
    <dgm:pt modelId="{55DAD6D4-6657-4C5E-9BEC-AA202A52BACD}">
      <dgm:prSet/>
      <dgm:spPr/>
      <dgm:t>
        <a:bodyPr/>
        <a:lstStyle/>
        <a:p>
          <a:r>
            <a:rPr lang="en-US" b="0" dirty="0"/>
            <a:t>Describe key principles and core components of trauma-informed, culturally safe care that are relevant within the animal services sector.</a:t>
          </a:r>
          <a:endParaRPr lang="en-US" dirty="0"/>
        </a:p>
      </dgm:t>
    </dgm:pt>
    <dgm:pt modelId="{A87795B4-1576-4846-97F6-D9FCE43806CC}" type="parTrans" cxnId="{9B51984C-7F9D-4CF7-8BAE-CBDE6CFE985E}">
      <dgm:prSet/>
      <dgm:spPr/>
      <dgm:t>
        <a:bodyPr/>
        <a:lstStyle/>
        <a:p>
          <a:endParaRPr lang="en-US"/>
        </a:p>
      </dgm:t>
    </dgm:pt>
    <dgm:pt modelId="{FA8D0963-7AA2-4EE0-A4D7-F1FE830681B0}" type="sibTrans" cxnId="{9B51984C-7F9D-4CF7-8BAE-CBDE6CFE985E}">
      <dgm:prSet/>
      <dgm:spPr/>
      <dgm:t>
        <a:bodyPr/>
        <a:lstStyle/>
        <a:p>
          <a:endParaRPr lang="en-US"/>
        </a:p>
      </dgm:t>
    </dgm:pt>
    <dgm:pt modelId="{56983A6C-072C-4EE1-BFE3-7B70257E57FC}">
      <dgm:prSet/>
      <dgm:spPr/>
      <dgm:t>
        <a:bodyPr/>
        <a:lstStyle/>
        <a:p>
          <a:r>
            <a:rPr lang="en-US" b="0" dirty="0"/>
            <a:t>Identify the behavioral, emotional, and physical signs and symptoms of trauma in both yourself and others, enabling early recognition and appropriate responses.</a:t>
          </a:r>
          <a:endParaRPr lang="en-US" dirty="0"/>
        </a:p>
      </dgm:t>
    </dgm:pt>
    <dgm:pt modelId="{F019CE34-E0F6-4E02-997D-A10443CE6D8E}" type="parTrans" cxnId="{34803ABC-B2FA-4EA3-9836-446DE89785CA}">
      <dgm:prSet/>
      <dgm:spPr/>
      <dgm:t>
        <a:bodyPr/>
        <a:lstStyle/>
        <a:p>
          <a:endParaRPr lang="en-US"/>
        </a:p>
      </dgm:t>
    </dgm:pt>
    <dgm:pt modelId="{584BB646-36C2-459C-96C9-8C9F56ABCFAE}" type="sibTrans" cxnId="{34803ABC-B2FA-4EA3-9836-446DE89785CA}">
      <dgm:prSet/>
      <dgm:spPr/>
      <dgm:t>
        <a:bodyPr/>
        <a:lstStyle/>
        <a:p>
          <a:endParaRPr lang="en-US"/>
        </a:p>
      </dgm:t>
    </dgm:pt>
    <dgm:pt modelId="{CEDACCCA-77A5-4B3C-BD2D-E7E78471D680}">
      <dgm:prSet/>
      <dgm:spPr/>
      <dgm:t>
        <a:bodyPr/>
        <a:lstStyle/>
        <a:p>
          <a:pPr rtl="0"/>
          <a:r>
            <a:rPr lang="en-US" b="0"/>
            <a:t>Practice effective communication skills that allow </a:t>
          </a:r>
          <a:r>
            <a:rPr lang="en-US" b="0">
              <a:latin typeface="Trebuchet MS" panose="020B0603020202020204"/>
            </a:rPr>
            <a:t>you to</a:t>
          </a:r>
          <a:r>
            <a:rPr lang="en-US" b="0"/>
            <a:t> interact sensitively and compassionately with trauma survivors, emphasizing active listening, empathy, and providing choices.</a:t>
          </a:r>
          <a:endParaRPr lang="en-US"/>
        </a:p>
      </dgm:t>
    </dgm:pt>
    <dgm:pt modelId="{12728545-EB3E-4E39-8C31-813DF7A968FF}" type="parTrans" cxnId="{2F4E0E00-8B1D-44FD-879C-AA639D2CE38C}">
      <dgm:prSet/>
      <dgm:spPr/>
      <dgm:t>
        <a:bodyPr/>
        <a:lstStyle/>
        <a:p>
          <a:endParaRPr lang="en-US"/>
        </a:p>
      </dgm:t>
    </dgm:pt>
    <dgm:pt modelId="{C765E6F7-621A-439E-AC26-7C1E94203065}" type="sibTrans" cxnId="{2F4E0E00-8B1D-44FD-879C-AA639D2CE38C}">
      <dgm:prSet/>
      <dgm:spPr/>
      <dgm:t>
        <a:bodyPr/>
        <a:lstStyle/>
        <a:p>
          <a:endParaRPr lang="en-US"/>
        </a:p>
      </dgm:t>
    </dgm:pt>
    <dgm:pt modelId="{75F02092-B4FF-4D32-981D-4903D548D8CD}">
      <dgm:prSet/>
      <dgm:spPr/>
      <dgm:t>
        <a:bodyPr/>
        <a:lstStyle/>
        <a:p>
          <a:r>
            <a:rPr lang="en-US" b="0" dirty="0"/>
            <a:t>Implement practical strategies for creating safe and supportive environments for traumatized individuals and communities, considering physical, psychological, emotional, and cultural safety in the animal services sector.</a:t>
          </a:r>
          <a:endParaRPr lang="en-US" dirty="0"/>
        </a:p>
      </dgm:t>
    </dgm:pt>
    <dgm:pt modelId="{CC294F14-F180-4004-9ED1-7698D10C57F9}" type="parTrans" cxnId="{B19AACD2-D0D7-41C0-BE82-A28C6799636F}">
      <dgm:prSet/>
      <dgm:spPr/>
      <dgm:t>
        <a:bodyPr/>
        <a:lstStyle/>
        <a:p>
          <a:endParaRPr lang="en-US"/>
        </a:p>
      </dgm:t>
    </dgm:pt>
    <dgm:pt modelId="{087D7F89-D6E9-49C8-BB73-1C2410ABF23E}" type="sibTrans" cxnId="{B19AACD2-D0D7-41C0-BE82-A28C6799636F}">
      <dgm:prSet/>
      <dgm:spPr/>
      <dgm:t>
        <a:bodyPr/>
        <a:lstStyle/>
        <a:p>
          <a:endParaRPr lang="en-US"/>
        </a:p>
      </dgm:t>
    </dgm:pt>
    <dgm:pt modelId="{B61CE12D-2F14-40A5-BE52-F192E5011778}" type="pres">
      <dgm:prSet presAssocID="{FE13F7CD-C776-4A5E-BF8E-69B8829CB627}" presName="root" presStyleCnt="0">
        <dgm:presLayoutVars>
          <dgm:dir/>
          <dgm:resizeHandles val="exact"/>
        </dgm:presLayoutVars>
      </dgm:prSet>
      <dgm:spPr/>
    </dgm:pt>
    <dgm:pt modelId="{43764DF3-8F8E-4AF3-94C5-A8953208AAAF}" type="pres">
      <dgm:prSet presAssocID="{EF7F180E-8577-45E0-A2D6-2E411319D7EE}" presName="compNode" presStyleCnt="0"/>
      <dgm:spPr/>
    </dgm:pt>
    <dgm:pt modelId="{8C9B0101-7689-44A1-A0E8-420C1A89F0EB}" type="pres">
      <dgm:prSet presAssocID="{EF7F180E-8577-45E0-A2D6-2E411319D7EE}" presName="bgRect" presStyleLbl="bgShp" presStyleIdx="0" presStyleCnt="5"/>
      <dgm:spPr/>
    </dgm:pt>
    <dgm:pt modelId="{8FC0CCD5-2B48-4A3B-BC56-63CD220741FF}" type="pres">
      <dgm:prSet presAssocID="{EF7F180E-8577-45E0-A2D6-2E411319D7EE}"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with solid fill"/>
        </a:ext>
      </dgm:extLst>
    </dgm:pt>
    <dgm:pt modelId="{A4029A2F-B334-4B5C-B9DC-A430E4A08C37}" type="pres">
      <dgm:prSet presAssocID="{EF7F180E-8577-45E0-A2D6-2E411319D7EE}" presName="spaceRect" presStyleCnt="0"/>
      <dgm:spPr/>
    </dgm:pt>
    <dgm:pt modelId="{039345D7-3611-4ACF-84AA-964DD4592DAE}" type="pres">
      <dgm:prSet presAssocID="{EF7F180E-8577-45E0-A2D6-2E411319D7EE}" presName="parTx" presStyleLbl="revTx" presStyleIdx="0" presStyleCnt="5">
        <dgm:presLayoutVars>
          <dgm:chMax val="0"/>
          <dgm:chPref val="0"/>
        </dgm:presLayoutVars>
      </dgm:prSet>
      <dgm:spPr/>
    </dgm:pt>
    <dgm:pt modelId="{91E4658E-591E-4C38-9247-435BD4D50DAA}" type="pres">
      <dgm:prSet presAssocID="{7286D83A-A44D-4D89-9F59-552F5047DDCB}" presName="sibTrans" presStyleCnt="0"/>
      <dgm:spPr/>
    </dgm:pt>
    <dgm:pt modelId="{59811E50-64CC-4A65-BA11-2FF06A86939B}" type="pres">
      <dgm:prSet presAssocID="{55DAD6D4-6657-4C5E-9BEC-AA202A52BACD}" presName="compNode" presStyleCnt="0"/>
      <dgm:spPr/>
    </dgm:pt>
    <dgm:pt modelId="{C3B4F256-9999-4EC0-BEAA-6D94BE666711}" type="pres">
      <dgm:prSet presAssocID="{55DAD6D4-6657-4C5E-9BEC-AA202A52BACD}" presName="bgRect" presStyleLbl="bgShp" presStyleIdx="1" presStyleCnt="5"/>
      <dgm:spPr/>
    </dgm:pt>
    <dgm:pt modelId="{6D078757-87FF-4C3C-ACC6-124C502C6858}" type="pres">
      <dgm:prSet presAssocID="{55DAD6D4-6657-4C5E-9BEC-AA202A52BACD}"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s On with solid fill"/>
        </a:ext>
      </dgm:extLst>
    </dgm:pt>
    <dgm:pt modelId="{D44F59EB-36C5-45C1-BC76-45696C6992AC}" type="pres">
      <dgm:prSet presAssocID="{55DAD6D4-6657-4C5E-9BEC-AA202A52BACD}" presName="spaceRect" presStyleCnt="0"/>
      <dgm:spPr/>
    </dgm:pt>
    <dgm:pt modelId="{E694E354-38F3-47BB-9425-628C80F686F6}" type="pres">
      <dgm:prSet presAssocID="{55DAD6D4-6657-4C5E-9BEC-AA202A52BACD}" presName="parTx" presStyleLbl="revTx" presStyleIdx="1" presStyleCnt="5">
        <dgm:presLayoutVars>
          <dgm:chMax val="0"/>
          <dgm:chPref val="0"/>
        </dgm:presLayoutVars>
      </dgm:prSet>
      <dgm:spPr/>
    </dgm:pt>
    <dgm:pt modelId="{5CECD287-242E-4822-8346-BC651FF34C60}" type="pres">
      <dgm:prSet presAssocID="{FA8D0963-7AA2-4EE0-A4D7-F1FE830681B0}" presName="sibTrans" presStyleCnt="0"/>
      <dgm:spPr/>
    </dgm:pt>
    <dgm:pt modelId="{229964C6-B313-4A93-959E-F94725EC69E9}" type="pres">
      <dgm:prSet presAssocID="{56983A6C-072C-4EE1-BFE3-7B70257E57FC}" presName="compNode" presStyleCnt="0"/>
      <dgm:spPr/>
    </dgm:pt>
    <dgm:pt modelId="{6679B1DE-7922-4AF3-81F3-00639FC60794}" type="pres">
      <dgm:prSet presAssocID="{56983A6C-072C-4EE1-BFE3-7B70257E57FC}" presName="bgRect" presStyleLbl="bgShp" presStyleIdx="2" presStyleCnt="5"/>
      <dgm:spPr/>
    </dgm:pt>
    <dgm:pt modelId="{9E6594CF-53C3-4077-A609-DE523BC068F8}" type="pres">
      <dgm:prSet presAssocID="{56983A6C-072C-4EE1-BFE3-7B70257E57F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592A818A-8977-44BD-AAA5-EB0F80CCCF10}" type="pres">
      <dgm:prSet presAssocID="{56983A6C-072C-4EE1-BFE3-7B70257E57FC}" presName="spaceRect" presStyleCnt="0"/>
      <dgm:spPr/>
    </dgm:pt>
    <dgm:pt modelId="{8CAAE1A9-75CA-4083-B85B-634E5E7D6915}" type="pres">
      <dgm:prSet presAssocID="{56983A6C-072C-4EE1-BFE3-7B70257E57FC}" presName="parTx" presStyleLbl="revTx" presStyleIdx="2" presStyleCnt="5">
        <dgm:presLayoutVars>
          <dgm:chMax val="0"/>
          <dgm:chPref val="0"/>
        </dgm:presLayoutVars>
      </dgm:prSet>
      <dgm:spPr/>
    </dgm:pt>
    <dgm:pt modelId="{0885510A-161D-4732-AC99-7E5402A9C395}" type="pres">
      <dgm:prSet presAssocID="{584BB646-36C2-459C-96C9-8C9F56ABCFAE}" presName="sibTrans" presStyleCnt="0"/>
      <dgm:spPr/>
    </dgm:pt>
    <dgm:pt modelId="{0BB8F817-EFE6-47BA-9648-D5A7D4CCB996}" type="pres">
      <dgm:prSet presAssocID="{CEDACCCA-77A5-4B3C-BD2D-E7E78471D680}" presName="compNode" presStyleCnt="0"/>
      <dgm:spPr/>
    </dgm:pt>
    <dgm:pt modelId="{0FF718A5-D656-4AFF-988E-A02C8201794A}" type="pres">
      <dgm:prSet presAssocID="{CEDACCCA-77A5-4B3C-BD2D-E7E78471D680}" presName="bgRect" presStyleLbl="bgShp" presStyleIdx="3" presStyleCnt="5"/>
      <dgm:spPr/>
    </dgm:pt>
    <dgm:pt modelId="{37A1AD8E-E6C1-4F6A-AD0C-1F0517AC9F4D}" type="pres">
      <dgm:prSet presAssocID="{CEDACCCA-77A5-4B3C-BD2D-E7E78471D680}"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re with solid fill"/>
        </a:ext>
      </dgm:extLst>
    </dgm:pt>
    <dgm:pt modelId="{890271A5-8EA9-453E-9629-D72F35A4A365}" type="pres">
      <dgm:prSet presAssocID="{CEDACCCA-77A5-4B3C-BD2D-E7E78471D680}" presName="spaceRect" presStyleCnt="0"/>
      <dgm:spPr/>
    </dgm:pt>
    <dgm:pt modelId="{00F44DDF-DFFD-4C04-B695-B467303F11FC}" type="pres">
      <dgm:prSet presAssocID="{CEDACCCA-77A5-4B3C-BD2D-E7E78471D680}" presName="parTx" presStyleLbl="revTx" presStyleIdx="3" presStyleCnt="5">
        <dgm:presLayoutVars>
          <dgm:chMax val="0"/>
          <dgm:chPref val="0"/>
        </dgm:presLayoutVars>
      </dgm:prSet>
      <dgm:spPr/>
    </dgm:pt>
    <dgm:pt modelId="{AD8C49A4-082E-4233-9D6A-78BC426AB2DA}" type="pres">
      <dgm:prSet presAssocID="{C765E6F7-621A-439E-AC26-7C1E94203065}" presName="sibTrans" presStyleCnt="0"/>
      <dgm:spPr/>
    </dgm:pt>
    <dgm:pt modelId="{6C756DE8-FFFD-4134-87CA-DFCB940574EA}" type="pres">
      <dgm:prSet presAssocID="{75F02092-B4FF-4D32-981D-4903D548D8CD}" presName="compNode" presStyleCnt="0"/>
      <dgm:spPr/>
    </dgm:pt>
    <dgm:pt modelId="{0608488D-1028-4867-ADB9-B228928482E9}" type="pres">
      <dgm:prSet presAssocID="{75F02092-B4FF-4D32-981D-4903D548D8CD}" presName="bgRect" presStyleLbl="bgShp" presStyleIdx="4" presStyleCnt="5"/>
      <dgm:spPr/>
    </dgm:pt>
    <dgm:pt modelId="{024A9A99-4120-4BB5-AA1B-6F877F245EFE}" type="pres">
      <dgm:prSet presAssocID="{75F02092-B4FF-4D32-981D-4903D548D8CD}"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xcellent with solid fill"/>
        </a:ext>
      </dgm:extLst>
    </dgm:pt>
    <dgm:pt modelId="{EF6FBD55-4A06-4761-94B5-9374F608B832}" type="pres">
      <dgm:prSet presAssocID="{75F02092-B4FF-4D32-981D-4903D548D8CD}" presName="spaceRect" presStyleCnt="0"/>
      <dgm:spPr/>
    </dgm:pt>
    <dgm:pt modelId="{25675F47-5A71-4445-A028-7ABB96717946}" type="pres">
      <dgm:prSet presAssocID="{75F02092-B4FF-4D32-981D-4903D548D8CD}" presName="parTx" presStyleLbl="revTx" presStyleIdx="4" presStyleCnt="5">
        <dgm:presLayoutVars>
          <dgm:chMax val="0"/>
          <dgm:chPref val="0"/>
        </dgm:presLayoutVars>
      </dgm:prSet>
      <dgm:spPr/>
    </dgm:pt>
  </dgm:ptLst>
  <dgm:cxnLst>
    <dgm:cxn modelId="{2F4E0E00-8B1D-44FD-879C-AA639D2CE38C}" srcId="{FE13F7CD-C776-4A5E-BF8E-69B8829CB627}" destId="{CEDACCCA-77A5-4B3C-BD2D-E7E78471D680}" srcOrd="3" destOrd="0" parTransId="{12728545-EB3E-4E39-8C31-813DF7A968FF}" sibTransId="{C765E6F7-621A-439E-AC26-7C1E94203065}"/>
    <dgm:cxn modelId="{709C170D-D9EB-410B-B97B-5EE6711EF43F}" type="presOf" srcId="{55DAD6D4-6657-4C5E-9BEC-AA202A52BACD}" destId="{E694E354-38F3-47BB-9425-628C80F686F6}" srcOrd="0" destOrd="0" presId="urn:microsoft.com/office/officeart/2018/2/layout/IconVerticalSolidList"/>
    <dgm:cxn modelId="{98A0E736-7CB3-4D3D-BEE3-56A82DD6240B}" type="presOf" srcId="{FE13F7CD-C776-4A5E-BF8E-69B8829CB627}" destId="{B61CE12D-2F14-40A5-BE52-F192E5011778}" srcOrd="0" destOrd="0" presId="urn:microsoft.com/office/officeart/2018/2/layout/IconVerticalSolidList"/>
    <dgm:cxn modelId="{9B51984C-7F9D-4CF7-8BAE-CBDE6CFE985E}" srcId="{FE13F7CD-C776-4A5E-BF8E-69B8829CB627}" destId="{55DAD6D4-6657-4C5E-9BEC-AA202A52BACD}" srcOrd="1" destOrd="0" parTransId="{A87795B4-1576-4846-97F6-D9FCE43806CC}" sibTransId="{FA8D0963-7AA2-4EE0-A4D7-F1FE830681B0}"/>
    <dgm:cxn modelId="{F5493A55-648A-452E-B72F-AC54342EF337}" type="presOf" srcId="{EF7F180E-8577-45E0-A2D6-2E411319D7EE}" destId="{039345D7-3611-4ACF-84AA-964DD4592DAE}" srcOrd="0" destOrd="0" presId="urn:microsoft.com/office/officeart/2018/2/layout/IconVerticalSolidList"/>
    <dgm:cxn modelId="{AA5C7987-04B2-4177-8722-8B108941DB4A}" type="presOf" srcId="{75F02092-B4FF-4D32-981D-4903D548D8CD}" destId="{25675F47-5A71-4445-A028-7ABB96717946}" srcOrd="0" destOrd="0" presId="urn:microsoft.com/office/officeart/2018/2/layout/IconVerticalSolidList"/>
    <dgm:cxn modelId="{7452F288-DD3C-4EC5-8962-5E47BA5E2DCE}" type="presOf" srcId="{56983A6C-072C-4EE1-BFE3-7B70257E57FC}" destId="{8CAAE1A9-75CA-4083-B85B-634E5E7D6915}" srcOrd="0" destOrd="0" presId="urn:microsoft.com/office/officeart/2018/2/layout/IconVerticalSolidList"/>
    <dgm:cxn modelId="{FE49C195-FD8C-4522-9BEC-F718C1626252}" srcId="{FE13F7CD-C776-4A5E-BF8E-69B8829CB627}" destId="{EF7F180E-8577-45E0-A2D6-2E411319D7EE}" srcOrd="0" destOrd="0" parTransId="{E3B88CB8-5E80-4DE0-AB59-258EE63D1C7B}" sibTransId="{7286D83A-A44D-4D89-9F59-552F5047DDCB}"/>
    <dgm:cxn modelId="{34803ABC-B2FA-4EA3-9836-446DE89785CA}" srcId="{FE13F7CD-C776-4A5E-BF8E-69B8829CB627}" destId="{56983A6C-072C-4EE1-BFE3-7B70257E57FC}" srcOrd="2" destOrd="0" parTransId="{F019CE34-E0F6-4E02-997D-A10443CE6D8E}" sibTransId="{584BB646-36C2-459C-96C9-8C9F56ABCFAE}"/>
    <dgm:cxn modelId="{B19AACD2-D0D7-41C0-BE82-A28C6799636F}" srcId="{FE13F7CD-C776-4A5E-BF8E-69B8829CB627}" destId="{75F02092-B4FF-4D32-981D-4903D548D8CD}" srcOrd="4" destOrd="0" parTransId="{CC294F14-F180-4004-9ED1-7698D10C57F9}" sibTransId="{087D7F89-D6E9-49C8-BB73-1C2410ABF23E}"/>
    <dgm:cxn modelId="{457808E8-5768-4393-A8EF-0CAD35CBFE30}" type="presOf" srcId="{CEDACCCA-77A5-4B3C-BD2D-E7E78471D680}" destId="{00F44DDF-DFFD-4C04-B695-B467303F11FC}" srcOrd="0" destOrd="0" presId="urn:microsoft.com/office/officeart/2018/2/layout/IconVerticalSolidList"/>
    <dgm:cxn modelId="{0AAC7698-E713-487B-B646-4E7340518568}" type="presParOf" srcId="{B61CE12D-2F14-40A5-BE52-F192E5011778}" destId="{43764DF3-8F8E-4AF3-94C5-A8953208AAAF}" srcOrd="0" destOrd="0" presId="urn:microsoft.com/office/officeart/2018/2/layout/IconVerticalSolidList"/>
    <dgm:cxn modelId="{85997173-58CB-48ED-8DD2-B8FEC51D3933}" type="presParOf" srcId="{43764DF3-8F8E-4AF3-94C5-A8953208AAAF}" destId="{8C9B0101-7689-44A1-A0E8-420C1A89F0EB}" srcOrd="0" destOrd="0" presId="urn:microsoft.com/office/officeart/2018/2/layout/IconVerticalSolidList"/>
    <dgm:cxn modelId="{CCE7CD93-392D-474D-BABB-4C193138A6DD}" type="presParOf" srcId="{43764DF3-8F8E-4AF3-94C5-A8953208AAAF}" destId="{8FC0CCD5-2B48-4A3B-BC56-63CD220741FF}" srcOrd="1" destOrd="0" presId="urn:microsoft.com/office/officeart/2018/2/layout/IconVerticalSolidList"/>
    <dgm:cxn modelId="{09600C78-EFCD-4544-903F-2BB8284515EE}" type="presParOf" srcId="{43764DF3-8F8E-4AF3-94C5-A8953208AAAF}" destId="{A4029A2F-B334-4B5C-B9DC-A430E4A08C37}" srcOrd="2" destOrd="0" presId="urn:microsoft.com/office/officeart/2018/2/layout/IconVerticalSolidList"/>
    <dgm:cxn modelId="{2F06F421-C89D-4DE3-A306-ACFBFBA0F82D}" type="presParOf" srcId="{43764DF3-8F8E-4AF3-94C5-A8953208AAAF}" destId="{039345D7-3611-4ACF-84AA-964DD4592DAE}" srcOrd="3" destOrd="0" presId="urn:microsoft.com/office/officeart/2018/2/layout/IconVerticalSolidList"/>
    <dgm:cxn modelId="{CFEC2038-B9F1-49B3-801F-2E69BD69BE0F}" type="presParOf" srcId="{B61CE12D-2F14-40A5-BE52-F192E5011778}" destId="{91E4658E-591E-4C38-9247-435BD4D50DAA}" srcOrd="1" destOrd="0" presId="urn:microsoft.com/office/officeart/2018/2/layout/IconVerticalSolidList"/>
    <dgm:cxn modelId="{9738155C-CA34-4C7B-9EBB-2257974EF63C}" type="presParOf" srcId="{B61CE12D-2F14-40A5-BE52-F192E5011778}" destId="{59811E50-64CC-4A65-BA11-2FF06A86939B}" srcOrd="2" destOrd="0" presId="urn:microsoft.com/office/officeart/2018/2/layout/IconVerticalSolidList"/>
    <dgm:cxn modelId="{AAF8E54F-D02D-41E9-A480-A986054EC1C8}" type="presParOf" srcId="{59811E50-64CC-4A65-BA11-2FF06A86939B}" destId="{C3B4F256-9999-4EC0-BEAA-6D94BE666711}" srcOrd="0" destOrd="0" presId="urn:microsoft.com/office/officeart/2018/2/layout/IconVerticalSolidList"/>
    <dgm:cxn modelId="{0EDF75C8-5680-4D79-8778-F37D3A4F6A9F}" type="presParOf" srcId="{59811E50-64CC-4A65-BA11-2FF06A86939B}" destId="{6D078757-87FF-4C3C-ACC6-124C502C6858}" srcOrd="1" destOrd="0" presId="urn:microsoft.com/office/officeart/2018/2/layout/IconVerticalSolidList"/>
    <dgm:cxn modelId="{683C5130-C9D6-486E-BAED-1C387126C5DD}" type="presParOf" srcId="{59811E50-64CC-4A65-BA11-2FF06A86939B}" destId="{D44F59EB-36C5-45C1-BC76-45696C6992AC}" srcOrd="2" destOrd="0" presId="urn:microsoft.com/office/officeart/2018/2/layout/IconVerticalSolidList"/>
    <dgm:cxn modelId="{7DE621C6-CD0B-430A-8B99-6A87880C8F90}" type="presParOf" srcId="{59811E50-64CC-4A65-BA11-2FF06A86939B}" destId="{E694E354-38F3-47BB-9425-628C80F686F6}" srcOrd="3" destOrd="0" presId="urn:microsoft.com/office/officeart/2018/2/layout/IconVerticalSolidList"/>
    <dgm:cxn modelId="{7B791112-46DC-4778-8FD4-093297774E0F}" type="presParOf" srcId="{B61CE12D-2F14-40A5-BE52-F192E5011778}" destId="{5CECD287-242E-4822-8346-BC651FF34C60}" srcOrd="3" destOrd="0" presId="urn:microsoft.com/office/officeart/2018/2/layout/IconVerticalSolidList"/>
    <dgm:cxn modelId="{A1E7281D-AE58-4600-A078-7486D8281E2D}" type="presParOf" srcId="{B61CE12D-2F14-40A5-BE52-F192E5011778}" destId="{229964C6-B313-4A93-959E-F94725EC69E9}" srcOrd="4" destOrd="0" presId="urn:microsoft.com/office/officeart/2018/2/layout/IconVerticalSolidList"/>
    <dgm:cxn modelId="{6A835A5F-288A-4300-ACBE-FCB6A8630F89}" type="presParOf" srcId="{229964C6-B313-4A93-959E-F94725EC69E9}" destId="{6679B1DE-7922-4AF3-81F3-00639FC60794}" srcOrd="0" destOrd="0" presId="urn:microsoft.com/office/officeart/2018/2/layout/IconVerticalSolidList"/>
    <dgm:cxn modelId="{C12DFD43-03E0-4F24-AC62-DAFB4EAE6344}" type="presParOf" srcId="{229964C6-B313-4A93-959E-F94725EC69E9}" destId="{9E6594CF-53C3-4077-A609-DE523BC068F8}" srcOrd="1" destOrd="0" presId="urn:microsoft.com/office/officeart/2018/2/layout/IconVerticalSolidList"/>
    <dgm:cxn modelId="{B78C2E49-7AA6-4646-8AC6-0F4DE398A8E5}" type="presParOf" srcId="{229964C6-B313-4A93-959E-F94725EC69E9}" destId="{592A818A-8977-44BD-AAA5-EB0F80CCCF10}" srcOrd="2" destOrd="0" presId="urn:microsoft.com/office/officeart/2018/2/layout/IconVerticalSolidList"/>
    <dgm:cxn modelId="{1766B0A7-F125-4CAC-A4C0-EC0FFEF2FF2E}" type="presParOf" srcId="{229964C6-B313-4A93-959E-F94725EC69E9}" destId="{8CAAE1A9-75CA-4083-B85B-634E5E7D6915}" srcOrd="3" destOrd="0" presId="urn:microsoft.com/office/officeart/2018/2/layout/IconVerticalSolidList"/>
    <dgm:cxn modelId="{4BDBA67C-C6F5-4022-BAD2-FE993094B7C3}" type="presParOf" srcId="{B61CE12D-2F14-40A5-BE52-F192E5011778}" destId="{0885510A-161D-4732-AC99-7E5402A9C395}" srcOrd="5" destOrd="0" presId="urn:microsoft.com/office/officeart/2018/2/layout/IconVerticalSolidList"/>
    <dgm:cxn modelId="{F0A01830-F928-49A2-AD15-67EE8857F10C}" type="presParOf" srcId="{B61CE12D-2F14-40A5-BE52-F192E5011778}" destId="{0BB8F817-EFE6-47BA-9648-D5A7D4CCB996}" srcOrd="6" destOrd="0" presId="urn:microsoft.com/office/officeart/2018/2/layout/IconVerticalSolidList"/>
    <dgm:cxn modelId="{9D35C592-2C4C-4EFB-9ED4-A6DC908E16FB}" type="presParOf" srcId="{0BB8F817-EFE6-47BA-9648-D5A7D4CCB996}" destId="{0FF718A5-D656-4AFF-988E-A02C8201794A}" srcOrd="0" destOrd="0" presId="urn:microsoft.com/office/officeart/2018/2/layout/IconVerticalSolidList"/>
    <dgm:cxn modelId="{18F2E1AB-E8F6-4C79-A0A7-ADC3F4DEB17C}" type="presParOf" srcId="{0BB8F817-EFE6-47BA-9648-D5A7D4CCB996}" destId="{37A1AD8E-E6C1-4F6A-AD0C-1F0517AC9F4D}" srcOrd="1" destOrd="0" presId="urn:microsoft.com/office/officeart/2018/2/layout/IconVerticalSolidList"/>
    <dgm:cxn modelId="{C2E30EA4-2C77-4BC9-A56A-E9991EF64CB8}" type="presParOf" srcId="{0BB8F817-EFE6-47BA-9648-D5A7D4CCB996}" destId="{890271A5-8EA9-453E-9629-D72F35A4A365}" srcOrd="2" destOrd="0" presId="urn:microsoft.com/office/officeart/2018/2/layout/IconVerticalSolidList"/>
    <dgm:cxn modelId="{75005D05-120C-449D-9A35-9EE23468D1D0}" type="presParOf" srcId="{0BB8F817-EFE6-47BA-9648-D5A7D4CCB996}" destId="{00F44DDF-DFFD-4C04-B695-B467303F11FC}" srcOrd="3" destOrd="0" presId="urn:microsoft.com/office/officeart/2018/2/layout/IconVerticalSolidList"/>
    <dgm:cxn modelId="{8FE30297-3FBB-4380-B781-0CAC58B3CD02}" type="presParOf" srcId="{B61CE12D-2F14-40A5-BE52-F192E5011778}" destId="{AD8C49A4-082E-4233-9D6A-78BC426AB2DA}" srcOrd="7" destOrd="0" presId="urn:microsoft.com/office/officeart/2018/2/layout/IconVerticalSolidList"/>
    <dgm:cxn modelId="{9A5B117C-F7BD-402F-B1FE-9A7CB182B2B7}" type="presParOf" srcId="{B61CE12D-2F14-40A5-BE52-F192E5011778}" destId="{6C756DE8-FFFD-4134-87CA-DFCB940574EA}" srcOrd="8" destOrd="0" presId="urn:microsoft.com/office/officeart/2018/2/layout/IconVerticalSolidList"/>
    <dgm:cxn modelId="{4CA64A7B-0394-4D89-8C3A-A34A26BA9A27}" type="presParOf" srcId="{6C756DE8-FFFD-4134-87CA-DFCB940574EA}" destId="{0608488D-1028-4867-ADB9-B228928482E9}" srcOrd="0" destOrd="0" presId="urn:microsoft.com/office/officeart/2018/2/layout/IconVerticalSolidList"/>
    <dgm:cxn modelId="{84D4A9D4-E807-4C48-9E17-6AE2E1FA1AF2}" type="presParOf" srcId="{6C756DE8-FFFD-4134-87CA-DFCB940574EA}" destId="{024A9A99-4120-4BB5-AA1B-6F877F245EFE}" srcOrd="1" destOrd="0" presId="urn:microsoft.com/office/officeart/2018/2/layout/IconVerticalSolidList"/>
    <dgm:cxn modelId="{66C90AB5-8C69-4356-990C-9DF8AECB8564}" type="presParOf" srcId="{6C756DE8-FFFD-4134-87CA-DFCB940574EA}" destId="{EF6FBD55-4A06-4761-94B5-9374F608B832}" srcOrd="2" destOrd="0" presId="urn:microsoft.com/office/officeart/2018/2/layout/IconVerticalSolidList"/>
    <dgm:cxn modelId="{4BB7B2DB-BB91-47C3-8532-1BB3ECEF3986}" type="presParOf" srcId="{6C756DE8-FFFD-4134-87CA-DFCB940574EA}" destId="{25675F47-5A71-4445-A028-7ABB9671794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B0101-7689-44A1-A0E8-420C1A89F0EB}">
      <dsp:nvSpPr>
        <dsp:cNvPr id="0" name=""/>
        <dsp:cNvSpPr/>
      </dsp:nvSpPr>
      <dsp:spPr>
        <a:xfrm>
          <a:off x="0" y="3598"/>
          <a:ext cx="8690501" cy="7664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C0CCD5-2B48-4A3B-BC56-63CD220741FF}">
      <dsp:nvSpPr>
        <dsp:cNvPr id="0" name=""/>
        <dsp:cNvSpPr/>
      </dsp:nvSpPr>
      <dsp:spPr>
        <a:xfrm>
          <a:off x="231843" y="176043"/>
          <a:ext cx="421533" cy="42153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39345D7-3611-4ACF-84AA-964DD4592DAE}">
      <dsp:nvSpPr>
        <dsp:cNvPr id="0" name=""/>
        <dsp:cNvSpPr/>
      </dsp:nvSpPr>
      <dsp:spPr>
        <a:xfrm>
          <a:off x="885220" y="3598"/>
          <a:ext cx="7805280" cy="766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13" tIns="81113" rIns="81113" bIns="81113" numCol="1" spcCol="1270" anchor="ctr" anchorCtr="0">
          <a:noAutofit/>
        </a:bodyPr>
        <a:lstStyle/>
        <a:p>
          <a:pPr marL="0" lvl="0" indent="0" algn="l" defTabSz="666750">
            <a:lnSpc>
              <a:spcPct val="90000"/>
            </a:lnSpc>
            <a:spcBef>
              <a:spcPct val="0"/>
            </a:spcBef>
            <a:spcAft>
              <a:spcPct val="35000"/>
            </a:spcAft>
            <a:buNone/>
          </a:pPr>
          <a:r>
            <a:rPr lang="en-US" sz="1500" b="0" kern="1200" dirty="0"/>
            <a:t>Explain the importance of trauma-informed and culturally safe care and its impact on clients, staff, and animals in need of care.</a:t>
          </a:r>
          <a:endParaRPr lang="en-US" sz="1500" kern="1200" dirty="0"/>
        </a:p>
      </dsp:txBody>
      <dsp:txXfrm>
        <a:off x="885220" y="3598"/>
        <a:ext cx="7805280" cy="766424"/>
      </dsp:txXfrm>
    </dsp:sp>
    <dsp:sp modelId="{C3B4F256-9999-4EC0-BEAA-6D94BE666711}">
      <dsp:nvSpPr>
        <dsp:cNvPr id="0" name=""/>
        <dsp:cNvSpPr/>
      </dsp:nvSpPr>
      <dsp:spPr>
        <a:xfrm>
          <a:off x="0" y="961629"/>
          <a:ext cx="8690501" cy="7664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078757-87FF-4C3C-ACC6-124C502C6858}">
      <dsp:nvSpPr>
        <dsp:cNvPr id="0" name=""/>
        <dsp:cNvSpPr/>
      </dsp:nvSpPr>
      <dsp:spPr>
        <a:xfrm>
          <a:off x="231843" y="1134074"/>
          <a:ext cx="421533" cy="42153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694E354-38F3-47BB-9425-628C80F686F6}">
      <dsp:nvSpPr>
        <dsp:cNvPr id="0" name=""/>
        <dsp:cNvSpPr/>
      </dsp:nvSpPr>
      <dsp:spPr>
        <a:xfrm>
          <a:off x="885220" y="961629"/>
          <a:ext cx="7805280" cy="766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13" tIns="81113" rIns="81113" bIns="81113" numCol="1" spcCol="1270" anchor="ctr" anchorCtr="0">
          <a:noAutofit/>
        </a:bodyPr>
        <a:lstStyle/>
        <a:p>
          <a:pPr marL="0" lvl="0" indent="0" algn="l" defTabSz="666750">
            <a:lnSpc>
              <a:spcPct val="90000"/>
            </a:lnSpc>
            <a:spcBef>
              <a:spcPct val="0"/>
            </a:spcBef>
            <a:spcAft>
              <a:spcPct val="35000"/>
            </a:spcAft>
            <a:buNone/>
          </a:pPr>
          <a:r>
            <a:rPr lang="en-US" sz="1500" b="0" kern="1200" dirty="0"/>
            <a:t>Describe key principles and core components of trauma-informed, culturally safe care that are relevant within the animal services sector.</a:t>
          </a:r>
          <a:endParaRPr lang="en-US" sz="1500" kern="1200" dirty="0"/>
        </a:p>
      </dsp:txBody>
      <dsp:txXfrm>
        <a:off x="885220" y="961629"/>
        <a:ext cx="7805280" cy="766424"/>
      </dsp:txXfrm>
    </dsp:sp>
    <dsp:sp modelId="{6679B1DE-7922-4AF3-81F3-00639FC60794}">
      <dsp:nvSpPr>
        <dsp:cNvPr id="0" name=""/>
        <dsp:cNvSpPr/>
      </dsp:nvSpPr>
      <dsp:spPr>
        <a:xfrm>
          <a:off x="0" y="1919660"/>
          <a:ext cx="8690501" cy="7664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6594CF-53C3-4077-A609-DE523BC068F8}">
      <dsp:nvSpPr>
        <dsp:cNvPr id="0" name=""/>
        <dsp:cNvSpPr/>
      </dsp:nvSpPr>
      <dsp:spPr>
        <a:xfrm>
          <a:off x="231843" y="2092105"/>
          <a:ext cx="421533" cy="4215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CAAE1A9-75CA-4083-B85B-634E5E7D6915}">
      <dsp:nvSpPr>
        <dsp:cNvPr id="0" name=""/>
        <dsp:cNvSpPr/>
      </dsp:nvSpPr>
      <dsp:spPr>
        <a:xfrm>
          <a:off x="885220" y="1919660"/>
          <a:ext cx="7805280" cy="766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13" tIns="81113" rIns="81113" bIns="81113" numCol="1" spcCol="1270" anchor="ctr" anchorCtr="0">
          <a:noAutofit/>
        </a:bodyPr>
        <a:lstStyle/>
        <a:p>
          <a:pPr marL="0" lvl="0" indent="0" algn="l" defTabSz="666750">
            <a:lnSpc>
              <a:spcPct val="90000"/>
            </a:lnSpc>
            <a:spcBef>
              <a:spcPct val="0"/>
            </a:spcBef>
            <a:spcAft>
              <a:spcPct val="35000"/>
            </a:spcAft>
            <a:buNone/>
          </a:pPr>
          <a:r>
            <a:rPr lang="en-US" sz="1500" b="0" kern="1200" dirty="0"/>
            <a:t>Identify the behavioral, emotional, and physical signs and symptoms of trauma in both yourself and others, enabling early recognition and appropriate responses.</a:t>
          </a:r>
          <a:endParaRPr lang="en-US" sz="1500" kern="1200" dirty="0"/>
        </a:p>
      </dsp:txBody>
      <dsp:txXfrm>
        <a:off x="885220" y="1919660"/>
        <a:ext cx="7805280" cy="766424"/>
      </dsp:txXfrm>
    </dsp:sp>
    <dsp:sp modelId="{0FF718A5-D656-4AFF-988E-A02C8201794A}">
      <dsp:nvSpPr>
        <dsp:cNvPr id="0" name=""/>
        <dsp:cNvSpPr/>
      </dsp:nvSpPr>
      <dsp:spPr>
        <a:xfrm>
          <a:off x="0" y="2877691"/>
          <a:ext cx="8690501" cy="7664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A1AD8E-E6C1-4F6A-AD0C-1F0517AC9F4D}">
      <dsp:nvSpPr>
        <dsp:cNvPr id="0" name=""/>
        <dsp:cNvSpPr/>
      </dsp:nvSpPr>
      <dsp:spPr>
        <a:xfrm>
          <a:off x="231843" y="3050136"/>
          <a:ext cx="421533" cy="42153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0F44DDF-DFFD-4C04-B695-B467303F11FC}">
      <dsp:nvSpPr>
        <dsp:cNvPr id="0" name=""/>
        <dsp:cNvSpPr/>
      </dsp:nvSpPr>
      <dsp:spPr>
        <a:xfrm>
          <a:off x="885220" y="2877691"/>
          <a:ext cx="7805280" cy="766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13" tIns="81113" rIns="81113" bIns="81113" numCol="1" spcCol="1270" anchor="ctr" anchorCtr="0">
          <a:noAutofit/>
        </a:bodyPr>
        <a:lstStyle/>
        <a:p>
          <a:pPr marL="0" lvl="0" indent="0" algn="l" defTabSz="666750" rtl="0">
            <a:lnSpc>
              <a:spcPct val="90000"/>
            </a:lnSpc>
            <a:spcBef>
              <a:spcPct val="0"/>
            </a:spcBef>
            <a:spcAft>
              <a:spcPct val="35000"/>
            </a:spcAft>
            <a:buNone/>
          </a:pPr>
          <a:r>
            <a:rPr lang="en-US" sz="1500" b="0" kern="1200"/>
            <a:t>Practice effective communication skills that allow </a:t>
          </a:r>
          <a:r>
            <a:rPr lang="en-US" sz="1500" b="0" kern="1200">
              <a:latin typeface="Trebuchet MS" panose="020B0603020202020204"/>
            </a:rPr>
            <a:t>you to</a:t>
          </a:r>
          <a:r>
            <a:rPr lang="en-US" sz="1500" b="0" kern="1200"/>
            <a:t> interact sensitively and compassionately with trauma survivors, emphasizing active listening, empathy, and providing choices.</a:t>
          </a:r>
          <a:endParaRPr lang="en-US" sz="1500" kern="1200"/>
        </a:p>
      </dsp:txBody>
      <dsp:txXfrm>
        <a:off x="885220" y="2877691"/>
        <a:ext cx="7805280" cy="766424"/>
      </dsp:txXfrm>
    </dsp:sp>
    <dsp:sp modelId="{0608488D-1028-4867-ADB9-B228928482E9}">
      <dsp:nvSpPr>
        <dsp:cNvPr id="0" name=""/>
        <dsp:cNvSpPr/>
      </dsp:nvSpPr>
      <dsp:spPr>
        <a:xfrm>
          <a:off x="0" y="3835722"/>
          <a:ext cx="8690501" cy="7664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4A9A99-4120-4BB5-AA1B-6F877F245EFE}">
      <dsp:nvSpPr>
        <dsp:cNvPr id="0" name=""/>
        <dsp:cNvSpPr/>
      </dsp:nvSpPr>
      <dsp:spPr>
        <a:xfrm>
          <a:off x="231843" y="4008167"/>
          <a:ext cx="421533" cy="421533"/>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5675F47-5A71-4445-A028-7ABB96717946}">
      <dsp:nvSpPr>
        <dsp:cNvPr id="0" name=""/>
        <dsp:cNvSpPr/>
      </dsp:nvSpPr>
      <dsp:spPr>
        <a:xfrm>
          <a:off x="885220" y="3835722"/>
          <a:ext cx="7805280" cy="766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13" tIns="81113" rIns="81113" bIns="81113" numCol="1" spcCol="1270" anchor="ctr" anchorCtr="0">
          <a:noAutofit/>
        </a:bodyPr>
        <a:lstStyle/>
        <a:p>
          <a:pPr marL="0" lvl="0" indent="0" algn="l" defTabSz="666750">
            <a:lnSpc>
              <a:spcPct val="90000"/>
            </a:lnSpc>
            <a:spcBef>
              <a:spcPct val="0"/>
            </a:spcBef>
            <a:spcAft>
              <a:spcPct val="35000"/>
            </a:spcAft>
            <a:buNone/>
          </a:pPr>
          <a:r>
            <a:rPr lang="en-US" sz="1500" b="0" kern="1200" dirty="0"/>
            <a:t>Implement practical strategies for creating safe and supportive environments for traumatized individuals and communities, considering physical, psychological, emotional, and cultural safety in the animal services sector.</a:t>
          </a:r>
          <a:endParaRPr lang="en-US" sz="1500" kern="1200" dirty="0"/>
        </a:p>
      </dsp:txBody>
      <dsp:txXfrm>
        <a:off x="885220" y="3835722"/>
        <a:ext cx="7805280" cy="76642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4D8442-AF62-A346-B107-1B34A26BEE5D}" type="datetimeFigureOut">
              <a:rPr lang="en-US" smtClean="0"/>
              <a:t>4/24/2024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1C925F-4B6B-014B-92F4-F6A5343828CB}" type="slidenum">
              <a:rPr lang="en-US" smtClean="0"/>
              <a:t>‹#›</a:t>
            </a:fld>
            <a:endParaRPr lang="en-US"/>
          </a:p>
        </p:txBody>
      </p:sp>
    </p:spTree>
    <p:extLst>
      <p:ext uri="{BB962C8B-B14F-4D97-AF65-F5344CB8AC3E}">
        <p14:creationId xmlns:p14="http://schemas.microsoft.com/office/powerpoint/2010/main" val="3174387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ative-land.c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youtube.com/watch?v=6UvCDA_n4NA"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1" indent="-285750">
              <a:buFont typeface="Courier New"/>
              <a:buChar char="○"/>
            </a:pPr>
            <a:r>
              <a:rPr lang="en-US" dirty="0"/>
              <a:t>My name is Sareeta Lopez, my pronouns are she/her, and I am the Program Manager with VHS.</a:t>
            </a:r>
          </a:p>
          <a:p>
            <a:pPr marL="285750" lvl="1" indent="-285750">
              <a:buFont typeface="Courier New"/>
              <a:buChar char="○"/>
            </a:pPr>
            <a:r>
              <a:rPr lang="en-US" dirty="0"/>
              <a:t>I’m really excited to be connecting with you all today, so thank you so much for taking the time to join in. In our workshop today we’re going to be talking about trauma-informed and culturally safe</a:t>
            </a:r>
            <a:r>
              <a:rPr lang="en-CA" dirty="0"/>
              <a:t> approaches for the animal services sector.</a:t>
            </a:r>
            <a:endParaRPr lang="en-US" dirty="0"/>
          </a:p>
          <a:p>
            <a:pPr marL="285750" lvl="1" indent="-285750">
              <a:buFont typeface="Courier New"/>
              <a:buChar char="○"/>
            </a:pPr>
            <a:r>
              <a:rPr lang="en-CA" dirty="0"/>
              <a:t>There will be breaks throughout but please also feel free to step away if you need to</a:t>
            </a:r>
            <a:endParaRPr lang="en-US" dirty="0"/>
          </a:p>
          <a:p>
            <a:pPr marL="285750" lvl="1" indent="-285750">
              <a:buFont typeface="Courier New"/>
              <a:buChar char="○"/>
            </a:pPr>
            <a:r>
              <a:rPr lang="en-US" dirty="0"/>
              <a:t>Things to have: workbook, pens, water, snacks</a:t>
            </a:r>
            <a:endParaRPr lang="en-US" dirty="0">
              <a:cs typeface="Calibri"/>
            </a:endParaRPr>
          </a:p>
          <a:p>
            <a:pPr marL="285750" lvl="1" indent="-285750">
              <a:buFont typeface="Courier New"/>
              <a:buChar char="○"/>
            </a:pPr>
            <a:r>
              <a:rPr lang="en-US" dirty="0"/>
              <a:t>Feel free to put questions into the chat or write them down as we go, to save for the end.</a:t>
            </a:r>
          </a:p>
        </p:txBody>
      </p:sp>
      <p:sp>
        <p:nvSpPr>
          <p:cNvPr id="4" name="Slide Number Placeholder 3"/>
          <p:cNvSpPr>
            <a:spLocks noGrp="1"/>
          </p:cNvSpPr>
          <p:nvPr>
            <p:ph type="sldNum" sz="quarter" idx="5"/>
          </p:nvPr>
        </p:nvSpPr>
        <p:spPr/>
        <p:txBody>
          <a:bodyPr/>
          <a:lstStyle/>
          <a:p>
            <a:fld id="{441C925F-4B6B-014B-92F4-F6A5343828CB}" type="slidenum">
              <a:rPr lang="en-US" smtClean="0"/>
              <a:t>1</a:t>
            </a:fld>
            <a:endParaRPr lang="en-US"/>
          </a:p>
        </p:txBody>
      </p:sp>
    </p:spTree>
    <p:extLst>
      <p:ext uri="{BB962C8B-B14F-4D97-AF65-F5344CB8AC3E}">
        <p14:creationId xmlns:p14="http://schemas.microsoft.com/office/powerpoint/2010/main" val="1904348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should we implement a One Welfare lens in our work? We can better support animal guardians and their pets, as well as ourselves as workers, if we get creative about addressing issues.</a:t>
            </a:r>
            <a:endParaRPr lang="en-US" dirty="0">
              <a:cs typeface="Calibri"/>
            </a:endParaRPr>
          </a:p>
          <a:p>
            <a:r>
              <a:rPr lang="en-US" dirty="0"/>
              <a:t>By this I mean collaborating with other professionals, social services, and community partners. The reflection we just did is a great example of this. </a:t>
            </a:r>
          </a:p>
          <a:p>
            <a:r>
              <a:rPr lang="en-US" dirty="0"/>
              <a:t>Thinking about issues that exist in the animal services sector through a ‘One Welfare’ lens means more collaboration with: </a:t>
            </a:r>
            <a:endParaRPr lang="en-US" dirty="0">
              <a:cs typeface="Calibri"/>
            </a:endParaRPr>
          </a:p>
          <a:p>
            <a:pPr marL="285750" indent="-285750">
              <a:buFont typeface="Symbol"/>
              <a:buChar char="•"/>
            </a:pPr>
            <a:r>
              <a:rPr lang="en-US" dirty="0"/>
              <a:t>mental health professionals </a:t>
            </a:r>
            <a:endParaRPr lang="en-US" dirty="0">
              <a:cs typeface="Calibri"/>
            </a:endParaRPr>
          </a:p>
          <a:p>
            <a:pPr marL="285750" indent="-285750">
              <a:buFont typeface="Symbol"/>
              <a:buChar char="•"/>
            </a:pPr>
            <a:r>
              <a:rPr lang="en-US" dirty="0"/>
              <a:t>veterinary clinics </a:t>
            </a:r>
            <a:endParaRPr lang="en-US" dirty="0">
              <a:cs typeface="Calibri"/>
            </a:endParaRPr>
          </a:p>
          <a:p>
            <a:pPr marL="285750" indent="-285750">
              <a:buFont typeface="Symbol"/>
              <a:buChar char="•"/>
            </a:pPr>
            <a:r>
              <a:rPr lang="en-US" dirty="0"/>
              <a:t>animal </a:t>
            </a:r>
            <a:r>
              <a:rPr lang="en-US" dirty="0" err="1"/>
              <a:t>behaviour</a:t>
            </a:r>
            <a:r>
              <a:rPr lang="en-US" dirty="0"/>
              <a:t> professionals</a:t>
            </a:r>
            <a:endParaRPr lang="en-US" dirty="0">
              <a:cs typeface="Calibri"/>
            </a:endParaRPr>
          </a:p>
          <a:p>
            <a:pPr marL="285750" indent="-285750">
              <a:buFont typeface="Symbol"/>
              <a:buChar char="•"/>
            </a:pPr>
            <a:r>
              <a:rPr lang="en-US" dirty="0"/>
              <a:t>homeless shelters &amp; temporary housing </a:t>
            </a:r>
            <a:endParaRPr lang="en-US" dirty="0">
              <a:cs typeface="Calibri"/>
            </a:endParaRPr>
          </a:p>
          <a:p>
            <a:pPr marL="285750" indent="-285750">
              <a:buFont typeface="Symbol"/>
              <a:buChar char="•"/>
            </a:pPr>
            <a:r>
              <a:rPr lang="en-US" dirty="0"/>
              <a:t>Indigenous communities, bands, Chiefs and Councils, and friendship </a:t>
            </a:r>
            <a:r>
              <a:rPr lang="en-US" dirty="0" err="1"/>
              <a:t>centres</a:t>
            </a:r>
            <a:r>
              <a:rPr lang="en-US" dirty="0"/>
              <a:t> </a:t>
            </a:r>
            <a:endParaRPr lang="en-US" dirty="0">
              <a:cs typeface="Calibri"/>
            </a:endParaRPr>
          </a:p>
          <a:p>
            <a:pPr marL="285750" indent="-285750">
              <a:buFont typeface="Symbol"/>
              <a:buChar char="•"/>
            </a:pPr>
            <a:r>
              <a:rPr lang="en-US" dirty="0"/>
              <a:t>emergency departments </a:t>
            </a:r>
            <a:endParaRPr lang="en-US" dirty="0">
              <a:cs typeface="Calibri"/>
            </a:endParaRPr>
          </a:p>
          <a:p>
            <a:pPr marL="285750" indent="-285750">
              <a:buFont typeface="Symbol"/>
              <a:buChar char="•"/>
            </a:pPr>
            <a:r>
              <a:rPr lang="en-US" dirty="0"/>
              <a:t>other social service organizations</a:t>
            </a:r>
            <a:endParaRPr lang="en-US" dirty="0">
              <a:cs typeface="Calibri"/>
            </a:endParaRPr>
          </a:p>
          <a:p>
            <a:pPr marL="285750" indent="-285750">
              <a:buFont typeface="Symbol"/>
              <a:buChar char="•"/>
            </a:pPr>
            <a:r>
              <a:rPr lang="en-US">
                <a:cs typeface="Calibri"/>
              </a:rPr>
              <a:t>maybe even banks – people leaving domestic violence</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10</a:t>
            </a:fld>
            <a:endParaRPr lang="en-US"/>
          </a:p>
        </p:txBody>
      </p:sp>
    </p:spTree>
    <p:extLst>
      <p:ext uri="{BB962C8B-B14F-4D97-AF65-F5344CB8AC3E}">
        <p14:creationId xmlns:p14="http://schemas.microsoft.com/office/powerpoint/2010/main" val="60350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the makeup of your community also influences who you collaborate with. So I want to invite you all to participate in our first activity, where we’ll create a systems map. You may have seen this before—a systems map is essentially a list of components of a system or environment. So please take a moment to jot down a 'systems map' of some of the people, agencies, and services you connect with in your work. Then, you can add in some services/agencies/people that you know exist in your community but maybe you haven’t connected with but would like to.</a:t>
            </a:r>
            <a:endParaRPr lang="en-US" dirty="0">
              <a:cs typeface="+mn-lt"/>
            </a:endParaRPr>
          </a:p>
          <a:p>
            <a:endParaRPr lang="en-US" dirty="0">
              <a:cs typeface="Calibri"/>
            </a:endParaRPr>
          </a:p>
          <a:p>
            <a:r>
              <a:rPr lang="en-US" dirty="0"/>
              <a:t>This is Activity 1 in your workbook. Some questions to think about:</a:t>
            </a:r>
            <a:br>
              <a:rPr lang="en-US" dirty="0">
                <a:cs typeface="+mn-lt"/>
              </a:rPr>
            </a:br>
            <a:r>
              <a:rPr lang="en-US" dirty="0"/>
              <a:t>What other services exist in your community that might be even distantly connected with the people and animals you work with? What potential is there for collaboration? If you are new to the area/community, what is your knowledge of local resources, and who could you collaborate with to help identify resources?</a:t>
            </a:r>
          </a:p>
          <a:p>
            <a:endParaRPr lang="en-US" dirty="0">
              <a:cs typeface="Calibri"/>
            </a:endParaRPr>
          </a:p>
          <a:p>
            <a:r>
              <a:rPr lang="en-US" dirty="0"/>
              <a:t>[switch slide to show photo example]</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11</a:t>
            </a:fld>
            <a:endParaRPr lang="en-US"/>
          </a:p>
        </p:txBody>
      </p:sp>
    </p:spTree>
    <p:extLst>
      <p:ext uri="{BB962C8B-B14F-4D97-AF65-F5344CB8AC3E}">
        <p14:creationId xmlns:p14="http://schemas.microsoft.com/office/powerpoint/2010/main" val="3846608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[discuss]</a:t>
            </a:r>
          </a:p>
          <a:p>
            <a:endParaRPr lang="en-US" dirty="0">
              <a:cs typeface="Calibri"/>
            </a:endParaRPr>
          </a:p>
          <a:p>
            <a:r>
              <a:rPr lang="en-US" dirty="0">
                <a:cs typeface="Calibri"/>
              </a:rPr>
              <a:t>Ideas: groomers, food banks, working with prisons, students to help them get volunteer experience</a:t>
            </a:r>
          </a:p>
        </p:txBody>
      </p:sp>
      <p:sp>
        <p:nvSpPr>
          <p:cNvPr id="4" name="Slide Number Placeholder 3"/>
          <p:cNvSpPr>
            <a:spLocks noGrp="1"/>
          </p:cNvSpPr>
          <p:nvPr>
            <p:ph type="sldNum" sz="quarter" idx="5"/>
          </p:nvPr>
        </p:nvSpPr>
        <p:spPr/>
        <p:txBody>
          <a:bodyPr/>
          <a:lstStyle/>
          <a:p>
            <a:fld id="{441C925F-4B6B-014B-92F4-F6A5343828CB}" type="slidenum">
              <a:rPr lang="en-US" smtClean="0"/>
              <a:t>12</a:t>
            </a:fld>
            <a:endParaRPr lang="en-US"/>
          </a:p>
        </p:txBody>
      </p:sp>
    </p:spTree>
    <p:extLst>
      <p:ext uri="{BB962C8B-B14F-4D97-AF65-F5344CB8AC3E}">
        <p14:creationId xmlns:p14="http://schemas.microsoft.com/office/powerpoint/2010/main" val="1441933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want to mention intervention and prevention-based approaches here, because these types of approaches are connected to a One Welfare approach, and to the activity we just did about potential collaborations. Early intervention and prevention means that we are identifying and providing effective support to people and communities before an emergency or an issue presents itself. These approaches are relevant to the concept of One Welfare because they focus on collaboration between sectors to better provide services, and on the connectedness of animal and human well-being.</a:t>
            </a:r>
            <a:endParaRPr lang="en-CA">
              <a:cs typeface="Calibri" panose="020F0502020204030204"/>
            </a:endParaRPr>
          </a:p>
          <a:p>
            <a:endParaRPr lang="en-US" dirty="0"/>
          </a:p>
          <a:p>
            <a:r>
              <a:rPr lang="en-US" dirty="0"/>
              <a:t>Outreach-based practices are the ways we can engage in early intervention and prevention practices, for example, by setting up a booth at a community event and sharing information about the low-cost spay and neuter services an organization offers, and why this is important.</a:t>
            </a:r>
            <a:endParaRPr lang="en-US" dirty="0">
              <a:cs typeface="Calibri"/>
            </a:endParaRPr>
          </a:p>
          <a:p>
            <a:endParaRPr lang="en-US" dirty="0"/>
          </a:p>
          <a:p>
            <a:r>
              <a:rPr lang="en-US" dirty="0"/>
              <a:t>We'll reflect back on this later on this workshop, and you'll have the opportunity to reflect on these approaches while keeping trauma-informed and culturally safe practices in mind.</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13</a:t>
            </a:fld>
            <a:endParaRPr lang="en-US"/>
          </a:p>
        </p:txBody>
      </p:sp>
    </p:spTree>
    <p:extLst>
      <p:ext uri="{BB962C8B-B14F-4D97-AF65-F5344CB8AC3E}">
        <p14:creationId xmlns:p14="http://schemas.microsoft.com/office/powerpoint/2010/main" val="3893303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 It's great that many organizations are already implementing these practices, because we can learn from them.</a:t>
            </a:r>
          </a:p>
          <a:p>
            <a:r>
              <a:rPr lang="en-US" dirty="0">
                <a:cs typeface="Calibri"/>
              </a:rPr>
              <a:t>I also want to acknowledge that animal service workers and organizations are overwhelmed. </a:t>
            </a:r>
          </a:p>
          <a:p>
            <a:r>
              <a:rPr lang="en-US" dirty="0">
                <a:cs typeface="Calibri"/>
              </a:rPr>
              <a:t>But if anything, that's proof that the way we've been doing things has not been working, it's not effective. </a:t>
            </a:r>
          </a:p>
          <a:p>
            <a:endParaRPr lang="en-US" dirty="0">
              <a:cs typeface="Calibri"/>
            </a:endParaRPr>
          </a:p>
          <a:p>
            <a:r>
              <a:rPr lang="en-US" dirty="0">
                <a:cs typeface="Calibri"/>
              </a:rPr>
              <a:t>So, while it will take time and work to get these things up and running, it's actually going to save you time in the long run. It may not feel like it's working right away, but over time,  you will see a return on your investment.</a:t>
            </a:r>
          </a:p>
          <a:p>
            <a:endParaRPr lang="en-US" dirty="0">
              <a:cs typeface="Calibri"/>
            </a:endParaRPr>
          </a:p>
          <a:p>
            <a:pPr marL="171450" indent="-171450">
              <a:buFont typeface="Arial"/>
              <a:buChar char="•"/>
            </a:pPr>
            <a:r>
              <a:rPr lang="en-US" dirty="0"/>
              <a:t>I want to invite you now to remember your why. No need to share, just think about it, take a breath. Be still.</a:t>
            </a:r>
            <a:endParaRPr lang="en-US" dirty="0">
              <a:cs typeface="Calibri"/>
            </a:endParaRPr>
          </a:p>
          <a:p>
            <a:pPr marL="171450" indent="-171450">
              <a:buFont typeface="Arial"/>
              <a:buChar char="•"/>
            </a:pPr>
            <a:r>
              <a:rPr lang="en-US" dirty="0"/>
              <a:t>You are all working in this sector for a reason. We all know the importance of treating the earth better and animals better. The reality is the earth is basically screaming at us that we have run out of time. So the work you’re doing is critical. It’s more important than ever. And for you to get that incredible work done, we need to switch gears, collaborate, and act quickly. </a:t>
            </a:r>
            <a:endParaRPr lang="en-US" dirty="0">
              <a:cs typeface="Calibri"/>
            </a:endParaRPr>
          </a:p>
          <a:p>
            <a:pPr marL="171450" indent="-171450">
              <a:buFont typeface="Arial"/>
              <a:buChar char="•"/>
            </a:pPr>
            <a:r>
              <a:rPr lang="en-US" dirty="0"/>
              <a:t>This moment, where we are in a pandemic, the world, the political climate, the actual climate, is a window of opportunity, even with this also being the moment that the animal sector is overwhelmed, and its humans and resources exhausted.</a:t>
            </a:r>
            <a:endParaRPr lang="en-US" dirty="0">
              <a:cs typeface="Calibri" panose="020F0502020204030204"/>
            </a:endParaRPr>
          </a:p>
          <a:p>
            <a:pPr marL="171450" indent="-171450">
              <a:buFont typeface="Arial"/>
              <a:buChar char="•"/>
            </a:pPr>
            <a:r>
              <a:rPr lang="en-US" dirty="0"/>
              <a:t>The burnout and overwhelm is a result of the system breaking down under pressure from the pandemic. Burnout is also an indicator that something isn’t working; personally for you in your life and on a larger systemic scale. So what does the state of things tell us? The way that things worked may have worked in the past, but much like one scales a business at it grows, it’s up to leaders and organizations like yours to scale the way you work, as the work itself becomes more and more important.</a:t>
            </a:r>
            <a:endParaRPr lang="en-US" dirty="0">
              <a:cs typeface="Calibri" panose="020F0502020204030204"/>
            </a:endParaRPr>
          </a:p>
          <a:p>
            <a:pPr marL="171450" indent="-171450">
              <a:buFont typeface="Arial"/>
              <a:buChar char="•"/>
            </a:pPr>
            <a:r>
              <a:rPr lang="en-US" dirty="0"/>
              <a:t>Since you will have to change how you work, it will feel like a lot of work up front. This is the moment where we can say yes, and/but/also. Yes, we need to care for ourselves and take as much off our plate as we can right now. But/and/also, this needs to be a top priority. Choose less, but better. Take breaks. Plan ahead. Work together.</a:t>
            </a:r>
            <a:endParaRPr lang="en-US" dirty="0">
              <a:cs typeface="Calibri" panose="020F0502020204030204"/>
            </a:endParaRPr>
          </a:p>
          <a:p>
            <a:pPr marL="171450" indent="-171450">
              <a:buFont typeface="Arial"/>
              <a:buChar char="•"/>
            </a:pPr>
            <a:r>
              <a:rPr lang="en-US" dirty="0"/>
              <a:t>As you implement this training it will solve the problems at the root. Doing that is much more effective than trying to return to “normal” … because the pandemic changed everything, by revealing that normal wasn’t working. So we need to adapt, and we need to do it fast.</a:t>
            </a:r>
            <a:endParaRPr lang="en-US" dirty="0">
              <a:cs typeface="Calibri"/>
            </a:endParaRPr>
          </a:p>
          <a:p>
            <a:pPr marL="171450" indent="-171450">
              <a:buFont typeface="Arial"/>
              <a:buChar char="•"/>
            </a:pPr>
            <a:r>
              <a:rPr lang="en-US" dirty="0">
                <a:cs typeface="Calibri"/>
              </a:rPr>
              <a:t>So, what next?</a:t>
            </a:r>
          </a:p>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14</a:t>
            </a:fld>
            <a:endParaRPr lang="en-US"/>
          </a:p>
        </p:txBody>
      </p:sp>
    </p:spTree>
    <p:extLst>
      <p:ext uri="{BB962C8B-B14F-4D97-AF65-F5344CB8AC3E}">
        <p14:creationId xmlns:p14="http://schemas.microsoft.com/office/powerpoint/2010/main" val="404907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so we’ve established a couple of the concepts that are all connected to a trauma-informed approach and they are work in conjunction with each other. I wanted to begin with these because they are aligned with trauma-informed organizational change. So now, let’s dive into what it actually means to take on a trauma-informed approach. I first wanted to ask, has anyone heard of a trauma-informed approach before? You can type yes in the chat, or click the thumbs up icon. Does anyone want to share what it means, or what they think it might mean?</a:t>
            </a:r>
          </a:p>
          <a:p>
            <a:endParaRPr lang="en-US" dirty="0"/>
          </a:p>
          <a:p>
            <a:r>
              <a:rPr lang="en-US" dirty="0"/>
              <a:t>Great, thanks for sharing.</a:t>
            </a:r>
            <a:endParaRPr lang="en-US" dirty="0">
              <a:cs typeface="Calibri" panose="020F0502020204030204"/>
            </a:endParaRPr>
          </a:p>
          <a:p>
            <a:endParaRPr lang="en-US" dirty="0"/>
          </a:p>
          <a:p>
            <a:r>
              <a:rPr lang="en-US" dirty="0"/>
              <a:t>So Klinic Community Health Care Centre explains that a trauma-informed service provider, system or organization does the following: </a:t>
            </a:r>
            <a:endParaRPr lang="en-US" dirty="0">
              <a:cs typeface="Calibri" panose="020F0502020204030204"/>
            </a:endParaRPr>
          </a:p>
          <a:p>
            <a:pPr marL="285750" indent="-285750">
              <a:buFont typeface="Symbol"/>
              <a:buChar char="•"/>
            </a:pPr>
            <a:r>
              <a:rPr lang="en-US" dirty="0"/>
              <a:t>They realize the widespread impact of trauma and understand potential ways for healing </a:t>
            </a:r>
            <a:endParaRPr lang="en-US" dirty="0">
              <a:cs typeface="Calibri" panose="020F0502020204030204"/>
            </a:endParaRPr>
          </a:p>
          <a:p>
            <a:pPr marL="285750" indent="-285750">
              <a:buFont typeface="Symbol"/>
              <a:buChar char="•"/>
            </a:pPr>
            <a:r>
              <a:rPr lang="en-US" dirty="0"/>
              <a:t>They recognize the signs and symptoms of trauma in staff, people accessing animal services, others involved in the system </a:t>
            </a:r>
            <a:endParaRPr lang="en-US" dirty="0">
              <a:cs typeface="Calibri" panose="020F0502020204030204"/>
            </a:endParaRPr>
          </a:p>
          <a:p>
            <a:pPr marL="285750" indent="-285750">
              <a:buFont typeface="Symbol"/>
              <a:buChar char="•"/>
            </a:pPr>
            <a:r>
              <a:rPr lang="en-US" dirty="0"/>
              <a:t>They respond by incorporating knowledge about trauma into policies, procedures, and practices</a:t>
            </a:r>
            <a:endParaRPr lang="en-US" dirty="0">
              <a:cs typeface="Calibri"/>
            </a:endParaRPr>
          </a:p>
          <a:p>
            <a:endParaRPr lang="en-US" dirty="0">
              <a:cs typeface="Calibri"/>
            </a:endParaRPr>
          </a:p>
          <a:p>
            <a:r>
              <a:rPr lang="en-US" dirty="0"/>
              <a:t>On the personal level, we’re essentially embodying these values into our own work and interactions. We have an understanding of the prevalence of trauma, we understand how trauma can show up for a person, and we aim to base our actions and reactions on these understandings. So as an individual, we’re trying to embody values of a trauma-informed approach such as compassion, authenticity, collaboration, and safety. We’ll talk more in depth about these values later on.</a:t>
            </a:r>
            <a:endParaRPr lang="en-US" dirty="0">
              <a:cs typeface="Calibri" panose="020F0502020204030204"/>
            </a:endParaRPr>
          </a:p>
          <a:p>
            <a:endParaRPr lang="en-US" dirty="0"/>
          </a:p>
          <a:p>
            <a:r>
              <a:rPr lang="en-CA" dirty="0"/>
              <a:t>Trauma and re-traumatization can occur for both workers and people requiring assistance from animal services. So among </a:t>
            </a:r>
            <a:r>
              <a:rPr lang="en-US" dirty="0"/>
              <a:t>other benefits, an update to service delivery models will improve the well-being of workers and people accessing services, and promote the long-term care, safety, and protection of animals.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15</a:t>
            </a:fld>
            <a:endParaRPr lang="en-US"/>
          </a:p>
        </p:txBody>
      </p:sp>
    </p:spTree>
    <p:extLst>
      <p:ext uri="{BB962C8B-B14F-4D97-AF65-F5344CB8AC3E}">
        <p14:creationId xmlns:p14="http://schemas.microsoft.com/office/powerpoint/2010/main" val="4257450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really understand a trauma-informed approach, it’s important to understand what trauma means. I want to ask again, does anyone have a definition or understanding of ‘trauma’ that they’d like to share?</a:t>
            </a:r>
          </a:p>
          <a:p>
            <a:endParaRPr lang="en-US" dirty="0"/>
          </a:p>
          <a:p>
            <a:r>
              <a:rPr lang="en-US" dirty="0"/>
              <a:t>According to the Canadian Centre on Substance Use and Addiction, trauma can be defined as an experience that overwhelms an individual’s capacity to cope. Traumatic experiences can affect one’s sense of safety, self-efficacy, and ability to regulate emotions and navigate relationships. It is also common for those who have experience trauma to feel fear, shame, helplessness, and powerlessness.</a:t>
            </a:r>
            <a:endParaRPr lang="en-US" dirty="0">
              <a:cs typeface="Calibri" panose="020F0502020204030204"/>
            </a:endParaRPr>
          </a:p>
          <a:p>
            <a:endParaRPr lang="en-US" dirty="0"/>
          </a:p>
          <a:p>
            <a:r>
              <a:rPr lang="en-US" dirty="0"/>
              <a:t>Whether it is something that happened yesterday, a month ago, or during childhood, trauma is much more common than we think. Anyone can experience trauma, but those who have intersecting and compounding marginalized components of their identity may be more likely to experience adverse and traumatic events. Because of this, we have to be careful to also consider how social disadvantages and systemic inequities can impact different individuals and groups, and that can contribute to and inform traumatic experiences.</a:t>
            </a:r>
            <a:endParaRPr lang="en-US" dirty="0">
              <a:cs typeface="Calibri" panose="020F0502020204030204"/>
            </a:endParaRPr>
          </a:p>
          <a:p>
            <a:endParaRPr lang="en-US" dirty="0"/>
          </a:p>
          <a:p>
            <a:r>
              <a:rPr lang="en-US" dirty="0"/>
              <a:t>Now, I want to emphasize that you don’t have to be a psychologist or a trauma expert, and you don’t even have to know what the specific trauma is to employ trauma-informed practices. In fact, everyone benefits from trauma-informed practices, whether a person has a history of trauma or not. When we look at the world through trauma-informed lenses, we avoid labelling people as resistant, or uncooperative. Instead, we see how they may be affected by their life events, stress, and trauma, and we can more clearly understand the systems that have, and continue to, place them at risk.</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441C925F-4B6B-014B-92F4-F6A5343828CB}" type="slidenum">
              <a:rPr lang="en-US" smtClean="0"/>
              <a:t>16</a:t>
            </a:fld>
            <a:endParaRPr lang="en-US"/>
          </a:p>
        </p:txBody>
      </p:sp>
    </p:spTree>
    <p:extLst>
      <p:ext uri="{BB962C8B-B14F-4D97-AF65-F5344CB8AC3E}">
        <p14:creationId xmlns:p14="http://schemas.microsoft.com/office/powerpoint/2010/main" val="2887022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that you’re starting to see the benefits of a trauma-informed approach. I want to share a bit about why a trauma-informed, culturally safe approach is important and relevant to the animal protection sector in particular. So why is this worthwhile?</a:t>
            </a:r>
          </a:p>
          <a:p>
            <a:endParaRPr lang="en-US" dirty="0"/>
          </a:p>
          <a:p>
            <a:r>
              <a:rPr lang="en-US" dirty="0"/>
              <a:t>First, let’s talk about why this is important for animals and their guardians. Implementing trauma-informed practices is not only beneficial for guardians, but for the animals in their care as well. Because of the nature of a trauma-informed approach, a person who has access to trauma-informed services is likely to feel better supported, safer, and more open to learning about resources that benefit the animals in their care. Also, a person is more likely to take advice and instruction about the needs and well-being of the animal in their care if the service interaction is positive and non-judgmental. The compassion, understanding, and communication inherent in trauma-informed practice creates a pathway to open communication. So its possible that people who have experienced trauma-informed care from an organization may be more likely to reach out for or accept help before a situation becomes harmful for the animals in the event that they face challenges in the future.</a:t>
            </a:r>
            <a:endParaRPr lang="en-US" dirty="0">
              <a:cs typeface="Calibri" panose="020F0502020204030204"/>
            </a:endParaRPr>
          </a:p>
          <a:p>
            <a:endParaRPr lang="en-US" dirty="0"/>
          </a:p>
          <a:p>
            <a:r>
              <a:rPr lang="en-US" dirty="0"/>
              <a:t>Trauma-informed/culturally safe practices are also really beneficial for workers and organizations. We all know that working in the animal services sector means you’re exposed to trauma and suffering on a regular basis. You’re dealing with burnout, with compassion fatigue, and you’re trying to support not only yourself but your colleagues too. The idea/goal is that the result is a </a:t>
            </a:r>
            <a:r>
              <a:rPr lang="en-US" dirty="0" err="1"/>
              <a:t>favourable</a:t>
            </a:r>
            <a:r>
              <a:rPr lang="en-US" dirty="0"/>
              <a:t> experience for all involved—we’re mitigating a negative experience and using trauma-informed approaches to hopefully have a more positive experience, resulting in a less stressful interaction for you, a less traumatic experience for them, and more positive outcomes for the animal involved.</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17</a:t>
            </a:fld>
            <a:endParaRPr lang="en-US"/>
          </a:p>
        </p:txBody>
      </p:sp>
    </p:spTree>
    <p:extLst>
      <p:ext uri="{BB962C8B-B14F-4D97-AF65-F5344CB8AC3E}">
        <p14:creationId xmlns:p14="http://schemas.microsoft.com/office/powerpoint/2010/main" val="3614493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hope we have a shared foundational understanding of these concepts at this point, and we can start moving into the principles of a trauma-informed approach and what these can look like in practice. I wanted to check in quickly and ask if anyone has any questions before we move on?</a:t>
            </a:r>
          </a:p>
          <a:p>
            <a:endParaRPr lang="en-US" dirty="0"/>
          </a:p>
          <a:p>
            <a:r>
              <a:rPr lang="en-US" dirty="0"/>
              <a:t>We can rely on a few trauma-informed principles to guide our </a:t>
            </a:r>
            <a:r>
              <a:rPr lang="en-US" dirty="0" err="1"/>
              <a:t>behaviour</a:t>
            </a:r>
            <a:r>
              <a:rPr lang="en-US" dirty="0"/>
              <a:t>, both in our work and in our relationships. We have identified those principles that are most relevant for animal services organizations. Many of these best practices and recommendations overlap with each other—they are interconnected and work in concert. So let's go through these one by one and talk a bit about them.</a:t>
            </a:r>
            <a:endParaRPr lang="en-US" dirty="0">
              <a:cs typeface="Calibri"/>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18</a:t>
            </a:fld>
            <a:endParaRPr lang="en-US"/>
          </a:p>
        </p:txBody>
      </p:sp>
    </p:spTree>
    <p:extLst>
      <p:ext uri="{BB962C8B-B14F-4D97-AF65-F5344CB8AC3E}">
        <p14:creationId xmlns:p14="http://schemas.microsoft.com/office/powerpoint/2010/main" val="425374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is developing an understanding of triggers. Triggers are related to trauma. A trigger is something that raises a memory of trauma or transports a person in their mind back to the original traumatic event. A trigger can be anything—a smell, a phrase, a sound, an interaction, clothing design, or physical body posture—and so can be present in any situation. Trauma responses are activated when a trigger happens. This looks different for everyone, but could show up as anxiety, anger, panic, or completely shutting down and not communicating. The person will most often not communicate or even be aware that they are being triggered by an element of a situation. </a:t>
            </a:r>
            <a:endParaRPr lang="en-US"/>
          </a:p>
          <a:p>
            <a:endParaRPr lang="en-US" dirty="0">
              <a:cs typeface="Calibri"/>
            </a:endParaRPr>
          </a:p>
          <a:p>
            <a:r>
              <a:rPr lang="en-US" dirty="0">
                <a:cs typeface="Calibri"/>
              </a:rPr>
              <a:t>The reason for this is that when the body is activated into fight/flight/freeze (and a few others, but we won't get into that right now) -- blood flow is actually pulled from the part of the brain that manages communication and language, the pre-frontal cortex. The prefrontal </a:t>
            </a:r>
            <a:r>
              <a:rPr lang="en-US" dirty="0" err="1">
                <a:cs typeface="Calibri"/>
              </a:rPr>
              <a:t>cortext</a:t>
            </a:r>
            <a:r>
              <a:rPr lang="en-US" dirty="0">
                <a:cs typeface="Calibri"/>
              </a:rPr>
              <a:t> helps us with executive functions, like planning, decision making, short-term memory, speech, future consequences, and social "control." Blood flow is pulled from there and sent to the amygdala, which manages emotional responses like fear, anxiety, and aggression. It also processes memory and decision making.</a:t>
            </a:r>
          </a:p>
          <a:p>
            <a:endParaRPr lang="en-US" dirty="0">
              <a:cs typeface="Calibri"/>
            </a:endParaRPr>
          </a:p>
          <a:p>
            <a:r>
              <a:rPr lang="en-US" dirty="0">
                <a:cs typeface="Calibri"/>
              </a:rPr>
              <a:t>But imagine that you lose executive function, your body is scared, and is ready to act based on emotional responses. Your memory and decision making are now primarily controlled by your emotions. The kicker here is that studies show that emotional arousal is directly related to the strength of the memory.</a:t>
            </a:r>
          </a:p>
          <a:p>
            <a:endParaRPr lang="en-US" dirty="0">
              <a:cs typeface="Calibri"/>
            </a:endParaRPr>
          </a:p>
          <a:p>
            <a:r>
              <a:rPr lang="en-US" dirty="0">
                <a:cs typeface="Calibri"/>
              </a:rPr>
              <a:t>So when something is particularly emotional for you, you remember it more clearly. </a:t>
            </a:r>
          </a:p>
          <a:p>
            <a:endParaRPr lang="en-US" dirty="0">
              <a:cs typeface="Calibri"/>
            </a:endParaRPr>
          </a:p>
          <a:p>
            <a:r>
              <a:rPr lang="en-US" dirty="0">
                <a:cs typeface="Calibri"/>
              </a:rPr>
              <a:t>Think about that: if someone is activated, losing executive function, emotionally fearful, anxious, or aggressive, and the animal services worker cannot identify that the individual is triggered, we may actually act in a way that cements in the individual's mind that they must distrust the animal service organization. </a:t>
            </a:r>
          </a:p>
          <a:p>
            <a:endParaRPr lang="en-US" dirty="0">
              <a:cs typeface="Calibri"/>
            </a:endParaRPr>
          </a:p>
          <a:p>
            <a:r>
              <a:rPr lang="en-US" dirty="0">
                <a:cs typeface="Calibri"/>
              </a:rPr>
              <a:t>But being able to identify this, knowing the reason is that the individual's brain is literally concerned about life or death, even though they might be safe, gives us the context we need to support the individual.</a:t>
            </a:r>
          </a:p>
          <a:p>
            <a:endParaRPr lang="en-US" dirty="0"/>
          </a:p>
          <a:p>
            <a:r>
              <a:rPr lang="en-US" dirty="0"/>
              <a:t>This means that we should try to see any reaction through a trauma-informed lens, with understanding and compassion. For example, people who have been placed-at-risk may have trauma related to past and recent experiences with authoritative people or agencies which resulted in a mistrust of authority. This might result in flashbacks or memories surfacing based on the uniform or way the staff person is standing/talking, which in turn will shape their interactions with you.</a:t>
            </a:r>
            <a:endParaRPr lang="en-US" dirty="0">
              <a:cs typeface="Calibri" panose="020F0502020204030204"/>
            </a:endParaRPr>
          </a:p>
          <a:p>
            <a:endParaRPr lang="en-US" dirty="0">
              <a:cs typeface="Calibri" panose="020F0502020204030204"/>
            </a:endParaRPr>
          </a:p>
          <a:p>
            <a:r>
              <a:rPr lang="en-US" dirty="0">
                <a:cs typeface="Calibri" panose="020F0502020204030204"/>
              </a:rPr>
              <a:t>So how do we manage this?</a:t>
            </a:r>
          </a:p>
        </p:txBody>
      </p:sp>
      <p:sp>
        <p:nvSpPr>
          <p:cNvPr id="4" name="Slide Number Placeholder 3"/>
          <p:cNvSpPr>
            <a:spLocks noGrp="1"/>
          </p:cNvSpPr>
          <p:nvPr>
            <p:ph type="sldNum" sz="quarter" idx="5"/>
          </p:nvPr>
        </p:nvSpPr>
        <p:spPr/>
        <p:txBody>
          <a:bodyPr/>
          <a:lstStyle/>
          <a:p>
            <a:fld id="{441C925F-4B6B-014B-92F4-F6A5343828CB}" type="slidenum">
              <a:rPr lang="en-US" smtClean="0"/>
              <a:t>19</a:t>
            </a:fld>
            <a:endParaRPr lang="en-US"/>
          </a:p>
        </p:txBody>
      </p:sp>
    </p:spTree>
    <p:extLst>
      <p:ext uri="{BB962C8B-B14F-4D97-AF65-F5344CB8AC3E}">
        <p14:creationId xmlns:p14="http://schemas.microsoft.com/office/powerpoint/2010/main" val="155060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alibri"/>
              <a:buChar char="•"/>
            </a:pPr>
            <a:r>
              <a:rPr lang="en-US" dirty="0"/>
              <a:t>I would like to begin this module by acknowledging that I am grateful to currently be living on the unceded territories of the xʷməθkʷəy̓əm (Musqueam), sḵwx̱wú7mesh (Squamish) &amp; sel̓íl̓witulh (Tsleil-Waututh) Nations.</a:t>
            </a:r>
            <a:endParaRPr lang="en-CA" dirty="0"/>
          </a:p>
          <a:p>
            <a:pPr marL="285750" indent="-285750">
              <a:buFont typeface="Calibri"/>
              <a:buChar char="•"/>
            </a:pPr>
            <a:r>
              <a:rPr lang="en-US" dirty="0"/>
              <a:t>We encourage you to learn more about the land you are living on by using the interactive map at </a:t>
            </a:r>
            <a:r>
              <a:rPr lang="en-US" dirty="0">
                <a:hlinkClick r:id="rId3"/>
              </a:rPr>
              <a:t>https://native-land.ca/</a:t>
            </a:r>
            <a:endParaRPr lang="en-US" dirty="0"/>
          </a:p>
        </p:txBody>
      </p:sp>
      <p:sp>
        <p:nvSpPr>
          <p:cNvPr id="4" name="Slide Number Placeholder 3"/>
          <p:cNvSpPr>
            <a:spLocks noGrp="1"/>
          </p:cNvSpPr>
          <p:nvPr>
            <p:ph type="sldNum" sz="quarter" idx="5"/>
          </p:nvPr>
        </p:nvSpPr>
        <p:spPr/>
        <p:txBody>
          <a:bodyPr/>
          <a:lstStyle/>
          <a:p>
            <a:fld id="{441C925F-4B6B-014B-92F4-F6A5343828CB}" type="slidenum">
              <a:rPr lang="en-US" smtClean="0"/>
              <a:t>2</a:t>
            </a:fld>
            <a:endParaRPr lang="en-US"/>
          </a:p>
        </p:txBody>
      </p:sp>
    </p:spTree>
    <p:extLst>
      <p:ext uri="{BB962C8B-B14F-4D97-AF65-F5344CB8AC3E}">
        <p14:creationId xmlns:p14="http://schemas.microsoft.com/office/powerpoint/2010/main" val="2595398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Less observable include increased blood pressure, heart rate, blunt pain response is compromised, and memories of the event are either very vivid and clear or blacked out. Sometimes the bladder is affected and releases. </a:t>
            </a:r>
            <a:endParaRPr lang="en-US" dirty="0"/>
          </a:p>
          <a:p>
            <a:endParaRPr lang="en-US" dirty="0">
              <a:cs typeface="Calibri" panose="020F0502020204030204"/>
            </a:endParaRPr>
          </a:p>
          <a:p>
            <a:r>
              <a:rPr lang="en-US" dirty="0">
                <a:cs typeface="Calibri" panose="020F0502020204030204"/>
              </a:rPr>
              <a:t>It can take 20-30 minutes for the body to return to normal + calm, and remember that many people accessing services are living in a chronic state of stress and activation. That can take months, even years to recover from, meaning these individuals are much more easily activated even once they find safety.</a:t>
            </a:r>
          </a:p>
          <a:p>
            <a:endParaRPr lang="en-US" i="1" dirty="0">
              <a:cs typeface="Calibri" panose="020F0502020204030204"/>
            </a:endParaRPr>
          </a:p>
          <a:p>
            <a:r>
              <a:rPr lang="en-US" i="1" dirty="0"/>
              <a:t>Sources: </a:t>
            </a:r>
            <a:br>
              <a:rPr lang="en-US" i="1" dirty="0">
                <a:cs typeface="+mn-lt"/>
              </a:rPr>
            </a:br>
            <a:r>
              <a:rPr lang="en-US" i="1" dirty="0"/>
              <a:t>https://www.health.harvard.edu/staying-healthy/understanding-the-stress-response</a:t>
            </a:r>
            <a:br>
              <a:rPr lang="en-US" i="1" dirty="0">
                <a:cs typeface="+mn-lt"/>
              </a:rPr>
            </a:br>
            <a:br>
              <a:rPr lang="en-US" i="1" dirty="0">
                <a:cs typeface="+mn-lt"/>
              </a:rPr>
            </a:br>
            <a:r>
              <a:rPr lang="en-US" i="1" dirty="0"/>
              <a:t>https://health.clevelandclinic.org/what-happens-to-your-body-during-the-fight-or-flight-response</a:t>
            </a:r>
            <a:endParaRPr lang="en-US" i="1" dirty="0">
              <a:cs typeface="Calibri"/>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20</a:t>
            </a:fld>
            <a:endParaRPr lang="en-US"/>
          </a:p>
        </p:txBody>
      </p:sp>
    </p:spTree>
    <p:extLst>
      <p:ext uri="{BB962C8B-B14F-4D97-AF65-F5344CB8AC3E}">
        <p14:creationId xmlns:p14="http://schemas.microsoft.com/office/powerpoint/2010/main" val="1576099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21</a:t>
            </a:fld>
            <a:endParaRPr lang="en-US"/>
          </a:p>
        </p:txBody>
      </p:sp>
    </p:spTree>
    <p:extLst>
      <p:ext uri="{BB962C8B-B14F-4D97-AF65-F5344CB8AC3E}">
        <p14:creationId xmlns:p14="http://schemas.microsoft.com/office/powerpoint/2010/main" val="134832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first things we can do to mitigate a situation  is using accessible and non-triggering language, in a soft tone of voice. This is closely tied to having an understanding of triggers. This is because of three reasons: 1) as we discussed, a person who carries trauma may have certain words that trigger a trauma reaction, 2) accessible and understandable language helps to eliminate power imbalances that often exist in service relationships, and 3) being triggered can often lead to negative reactions like defensiveness.</a:t>
            </a:r>
          </a:p>
          <a:p>
            <a:endParaRPr lang="en-US" dirty="0"/>
          </a:p>
          <a:p>
            <a:r>
              <a:rPr lang="en-US" dirty="0"/>
              <a:t>Defensive </a:t>
            </a:r>
            <a:r>
              <a:rPr lang="en-US" dirty="0" err="1"/>
              <a:t>behaviours</a:t>
            </a:r>
            <a:r>
              <a:rPr lang="en-US" dirty="0"/>
              <a:t> can result in an unproductive and re-traumatizing experience for both the worker and the person accessing service. It is important to understand that people may not understand all the terms that are used, so explaining information and processes in an accessible way is key. For example, instead of telling a person we are going to ‘educate’ them on ‘proper’ pet care practices, instead, we can try saying that we want to share information with them. The term ‘educate’ can be triggering for some people because it can suggest that the way they, or their communities, do something is wrong and uninformed.</a:t>
            </a:r>
            <a:r>
              <a:rPr lang="en-US" dirty="0">
                <a:cs typeface="Calibri" panose="020F0502020204030204"/>
              </a:rPr>
              <a:t> </a:t>
            </a:r>
          </a:p>
          <a:p>
            <a:endParaRPr lang="en-US" dirty="0">
              <a:cs typeface="Calibri" panose="020F0502020204030204"/>
            </a:endParaRPr>
          </a:p>
          <a:p>
            <a:r>
              <a:rPr lang="en-US" dirty="0">
                <a:cs typeface="Calibri" panose="020F0502020204030204"/>
              </a:rPr>
              <a:t>I like to think of this as similar to how street curbs were cut after World War II, when many veterans returned with mobility-related injuries. </a:t>
            </a:r>
            <a:r>
              <a:rPr lang="en-US" dirty="0"/>
              <a:t>In 1945, Jack Fisher of Kalamazoo, Michigan, a disabled veteran activist and lawyer, worked to urge federal legislation on accessibility requirements and developments in design. His hometown created the first curb cuts to facilitate travel in the downtown area for wheelchair users and others who couldn't navigate the 6-inch curb heights on downtown sidewalks.</a:t>
            </a:r>
            <a:endParaRPr lang="en-US" dirty="0">
              <a:cs typeface="Calibri" panose="020F0502020204030204"/>
            </a:endParaRPr>
          </a:p>
          <a:p>
            <a:endParaRPr lang="en-US" dirty="0">
              <a:cs typeface="Calibri" panose="020F0502020204030204"/>
            </a:endParaRPr>
          </a:p>
          <a:p>
            <a:r>
              <a:rPr lang="en-US" dirty="0">
                <a:cs typeface="Calibri" panose="020F0502020204030204"/>
              </a:rPr>
              <a:t>By making what seems like a small change, just by using accessible and non-triggering language, we can make major impacts that benefit everyone, but most importantly, validate and include folks who experience trauma. The</a:t>
            </a:r>
            <a:r>
              <a:rPr lang="en-US" dirty="0"/>
              <a:t> outcome is still the same—information is shared to improve the welfare of the animal—but the way the information is received and whether that information is taken in is different.</a:t>
            </a:r>
            <a:endParaRPr lang="en-US">
              <a:cs typeface="Calibri"/>
            </a:endParaRPr>
          </a:p>
          <a:p>
            <a:endParaRPr lang="en-US" dirty="0">
              <a:cs typeface="Calibri" panose="020F0502020204030204"/>
            </a:endParaRPr>
          </a:p>
          <a:p>
            <a:r>
              <a:rPr lang="en-US" dirty="0">
                <a:cs typeface="Calibri" panose="020F0502020204030204"/>
              </a:rPr>
              <a:t>For a tangible example, we might say, "Hey, I hear you. This is a lot to manage, and I'm glad you came here for help. May I ask you a few questions?" Then based on what you find out, you can share information with non-triggering language.</a:t>
            </a:r>
          </a:p>
          <a:p>
            <a:endParaRPr lang="en-US" dirty="0">
              <a:cs typeface="Calibri" panose="020F0502020204030204"/>
            </a:endParaRPr>
          </a:p>
          <a:p>
            <a:r>
              <a:rPr lang="en-US" dirty="0">
                <a:cs typeface="Calibri" panose="020F0502020204030204"/>
              </a:rPr>
              <a:t>Source: </a:t>
            </a:r>
            <a:r>
              <a:rPr lang="en-US" dirty="0"/>
              <a:t>https://americanhistory.si.edu/blog/smashing-barriers-access-disability-activism-and-curb-cuts</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22</a:t>
            </a:fld>
            <a:endParaRPr lang="en-US"/>
          </a:p>
        </p:txBody>
      </p:sp>
    </p:spTree>
    <p:extLst>
      <p:ext uri="{BB962C8B-B14F-4D97-AF65-F5344CB8AC3E}">
        <p14:creationId xmlns:p14="http://schemas.microsoft.com/office/powerpoint/2010/main" val="2181582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connected to using accessible language. Being transparent includes being honest and understanding about situations and practices, clearly explaining processes in a way that the person can understand, and plainly outlining the options that the person has in a given situation. Transparency also involves avoiding making promises that we cannot keep. All of these things will help to foster trust in the relationship between ourselves and the person accessing services, and sharing as much information as possible will also help to reduce anxiety for the person.</a:t>
            </a:r>
          </a:p>
          <a:p>
            <a:endParaRPr lang="en-US" dirty="0">
              <a:cs typeface="Calibri" panose="020F0502020204030204"/>
            </a:endParaRPr>
          </a:p>
          <a:p>
            <a:r>
              <a:rPr lang="en-US" dirty="0"/>
              <a:t>Or, when a client comes in to an animal hospital in a frenzy due to an emergency, we want to walk them through next steps instead of leaving them waiting after taking their animal away to be looked at. We might say, "Thank you so much for bringing your pet in; I can tell you really care about her. We're going to take her to the back to have a look and see what we can do to help. Please take a seat and the vet tech will come chat with you as soon as we have more information, so that we can give the veterinarian as much information as we can."</a:t>
            </a:r>
          </a:p>
        </p:txBody>
      </p:sp>
      <p:sp>
        <p:nvSpPr>
          <p:cNvPr id="4" name="Slide Number Placeholder 3"/>
          <p:cNvSpPr>
            <a:spLocks noGrp="1"/>
          </p:cNvSpPr>
          <p:nvPr>
            <p:ph type="sldNum" sz="quarter" idx="5"/>
          </p:nvPr>
        </p:nvSpPr>
        <p:spPr/>
        <p:txBody>
          <a:bodyPr/>
          <a:lstStyle/>
          <a:p>
            <a:fld id="{441C925F-4B6B-014B-92F4-F6A5343828CB}" type="slidenum">
              <a:rPr lang="en-US" smtClean="0"/>
              <a:t>23</a:t>
            </a:fld>
            <a:endParaRPr lang="en-US"/>
          </a:p>
        </p:txBody>
      </p:sp>
    </p:spTree>
    <p:extLst>
      <p:ext uri="{BB962C8B-B14F-4D97-AF65-F5344CB8AC3E}">
        <p14:creationId xmlns:p14="http://schemas.microsoft.com/office/powerpoint/2010/main" val="1599202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aspect of a trauma-informed approach that we encourage you to implement is ensuring that we center a person’s voice and choice, and focus on respect and sensitivity. Centering the person who is accessing services in conversations about the animal’s welfare is a way to ensure that their voices are included in next steps. Rather than telling a person what they have to do, or what you think they should do, offer to work together to find the best solutions and seek to understand what their ideal outcome is. It is also critical that we ensure sensitivity when attending to difficult situations, such as domestic violence. Taking time to engage in conversations that are meaningful to the person will both help the animal service worker to understand the situation of the person accessing services, and help the person feel heard and included in decisions about what is best for their animal companion. This has the benefit of not only making the person more open to taking necessary actions, but it also serves the best interest of the animal in ensuring their needs are more likely to be addressed.</a:t>
            </a:r>
          </a:p>
          <a:p>
            <a:endParaRPr lang="en-US" dirty="0"/>
          </a:p>
          <a:p>
            <a:r>
              <a:rPr lang="en-US" dirty="0"/>
              <a:t>One participant, who sadly was in an abusive relationship, experienced the seizure of their animal after a situation of domestic violence against them and their animal. They shared their story with us, noting that they felt ignored by the animal service workers who responded to the incident. [content warning; next slide]</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24</a:t>
            </a:fld>
            <a:endParaRPr lang="en-US"/>
          </a:p>
        </p:txBody>
      </p:sp>
    </p:spTree>
    <p:extLst>
      <p:ext uri="{BB962C8B-B14F-4D97-AF65-F5344CB8AC3E}">
        <p14:creationId xmlns:p14="http://schemas.microsoft.com/office/powerpoint/2010/main" val="2055270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if you see two people in a household, one of whom is sitting on the couch trying to keep [themselves] from crying, and you're going to remove a pet, I think it should make sense for you to double-check who is the actual caretaker for the pet...I think that's the bare minimum....They should talk to them and offer options...But they didn't ask who was the owner...They just assumed that [the abuser] was the owner. I think it would have been a matter of double checking if the other person is actually really involved with the dog or to perhaps rely on that person to offer other options.... I think that would have been a lot more appropriate response...and you know in my mind I lost the dog that I really </a:t>
            </a:r>
            <a:r>
              <a:rPr lang="en-US" dirty="0" err="1"/>
              <a:t>really</a:t>
            </a:r>
            <a:r>
              <a:rPr lang="en-US" dirty="0"/>
              <a:t> </a:t>
            </a:r>
            <a:r>
              <a:rPr lang="en-US" dirty="0" err="1"/>
              <a:t>really</a:t>
            </a:r>
            <a:r>
              <a:rPr lang="en-US" dirty="0"/>
              <a:t> loved because of [the abuser’s] actions.”</a:t>
            </a:r>
          </a:p>
          <a:p>
            <a:endParaRPr lang="en-US" dirty="0"/>
          </a:p>
          <a:p>
            <a:r>
              <a:rPr lang="en-US" dirty="0"/>
              <a:t>Ensuring voice and choice on the part of the person accessing services is a cornerstone in avoiding re-traumatization. So considering this participant who had their dog seized during a domestic violence call, the immediate trauma they experienced was compounded by the feeling that they were ignored and their needs in the situation were not even considered. I want to acknowledge that this is a really difficult scenario, and calls similar to this one are inherently traumatic—but the takeaway here is that additional trauma could be mitigated by engaging with the person, discussing options and next steps with transparency and sensitivity, and collaborating on a solution to help to prevent further traumatization to a person and their animals.</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25</a:t>
            </a:fld>
            <a:endParaRPr lang="en-US"/>
          </a:p>
        </p:txBody>
      </p:sp>
    </p:spTree>
    <p:extLst>
      <p:ext uri="{BB962C8B-B14F-4D97-AF65-F5344CB8AC3E}">
        <p14:creationId xmlns:p14="http://schemas.microsoft.com/office/powerpoint/2010/main" val="3762295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for below: https://www.researchgate.net/publication/280626594</a:t>
            </a:r>
          </a:p>
          <a:p>
            <a:endParaRPr lang="en-US"/>
          </a:p>
          <a:p>
            <a:r>
              <a:rPr lang="en-US"/>
              <a:t>Trauma-informed practice is more about the overall essence of the approach, or way of being in the relationship, than a specific treatment strategy or method. </a:t>
            </a:r>
          </a:p>
          <a:p>
            <a:endParaRPr lang="en-US"/>
          </a:p>
          <a:p>
            <a:r>
              <a:rPr lang="en-US"/>
              <a:t>Experiences of trauma often leave individuals feeling powerless, with little choice or control over what has happened to them (interpersonal violence, natural disaster, etc.), and possibly, what they have done (war, political violence, motor vehicle accident, etc.). It is imperative in trauma-informed practice that every effort is made to empower individuals . </a:t>
            </a:r>
          </a:p>
          <a:p>
            <a:endParaRPr lang="en-US"/>
          </a:p>
          <a:p>
            <a:r>
              <a:rPr lang="en-US"/>
              <a:t>Collaboration involves sharing expertise and power. Individuals actively participate and chart their own course of action, guided by the practitioner’s knowledge, experience, and access to resources. The relationship and engagement build as the practitioner elicits the individual’s ideas, resources, beliefs, and strengths. By engaging with the individual as an active participant in their own treatment, youcan tailor assistance specific to unique needs. </a:t>
            </a:r>
            <a:endParaRPr lang="en-US">
              <a:cs typeface="Calibri"/>
            </a:endParaRPr>
          </a:p>
          <a:p>
            <a:endParaRPr lang="en-US"/>
          </a:p>
          <a:p>
            <a:r>
              <a:rPr lang="en-US"/>
              <a:t>Offering choice, whenever possible, gives control and responsibility back to individuals. Choice can relate to all aspects of service, for example: how they will be contacted; who will be involved in their care; and what the priorities and goals of treatment will be. Having a sense of personal control in interactions with practitioners who have more power will center voice and choice.</a:t>
            </a:r>
            <a:endParaRPr lang="en-US">
              <a:cs typeface="Calibri"/>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26</a:t>
            </a:fld>
            <a:endParaRPr lang="en-US"/>
          </a:p>
        </p:txBody>
      </p:sp>
    </p:spTree>
    <p:extLst>
      <p:ext uri="{BB962C8B-B14F-4D97-AF65-F5344CB8AC3E}">
        <p14:creationId xmlns:p14="http://schemas.microsoft.com/office/powerpoint/2010/main" val="38981745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these statements to make collaboration and choice explicit.</a:t>
            </a:r>
          </a:p>
          <a:p>
            <a:endParaRPr lang="en-US"/>
          </a:p>
          <a:p>
            <a:r>
              <a:rPr lang="en-US"/>
              <a:t>Source: https://www.researchgate.net/publication/280626594</a:t>
            </a:r>
          </a:p>
        </p:txBody>
      </p:sp>
      <p:sp>
        <p:nvSpPr>
          <p:cNvPr id="4" name="Slide Number Placeholder 3"/>
          <p:cNvSpPr>
            <a:spLocks noGrp="1"/>
          </p:cNvSpPr>
          <p:nvPr>
            <p:ph type="sldNum" sz="quarter" idx="5"/>
          </p:nvPr>
        </p:nvSpPr>
        <p:spPr/>
        <p:txBody>
          <a:bodyPr/>
          <a:lstStyle/>
          <a:p>
            <a:fld id="{441C925F-4B6B-014B-92F4-F6A5343828CB}" type="slidenum">
              <a:rPr lang="en-US" smtClean="0"/>
              <a:t>27</a:t>
            </a:fld>
            <a:endParaRPr lang="en-US"/>
          </a:p>
        </p:txBody>
      </p:sp>
    </p:spTree>
    <p:extLst>
      <p:ext uri="{BB962C8B-B14F-4D97-AF65-F5344CB8AC3E}">
        <p14:creationId xmlns:p14="http://schemas.microsoft.com/office/powerpoint/2010/main" val="10660992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best practice we want to share with you is that of meeting a person where they are at in their life. Meeting a person where they are at means understanding their values, needs, and emotions, and connecting with them in a way that is both effective and appropriate for them. The key here is to show empathy. This practice also takes into account that some people may have substance or alcohol related challenges, they may be precariously housed, or have other structural vulnerabilities. Given these circumstances, meeting a person where they are at on their life journey means that we are engaging with the person where they are, in that moment, without requiring or requesting that major life changes occur before offering help to them.</a:t>
            </a:r>
          </a:p>
          <a:p>
            <a:endParaRPr lang="en-US" dirty="0"/>
          </a:p>
          <a:p>
            <a:r>
              <a:rPr lang="en-US" dirty="0"/>
              <a:t>Most of us are not medical professionals, but animal service workers can also employ an understanding that people may be coming into a service situation with disabilities and related barriers. With this in mind, you can offer people the opportunity to request an advocate for other types of support when making decisions about their animals’ care, and in preparation, have resources on hand to help people seek this kind of support.</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28</a:t>
            </a:fld>
            <a:endParaRPr lang="en-US"/>
          </a:p>
        </p:txBody>
      </p:sp>
    </p:spTree>
    <p:extLst>
      <p:ext uri="{BB962C8B-B14F-4D97-AF65-F5344CB8AC3E}">
        <p14:creationId xmlns:p14="http://schemas.microsoft.com/office/powerpoint/2010/main" val="2350358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Source: https://www.researchgate.net/publication/280626594</a:t>
            </a:r>
          </a:p>
        </p:txBody>
      </p:sp>
      <p:sp>
        <p:nvSpPr>
          <p:cNvPr id="4" name="Slide Number Placeholder 3"/>
          <p:cNvSpPr>
            <a:spLocks noGrp="1"/>
          </p:cNvSpPr>
          <p:nvPr>
            <p:ph type="sldNum" sz="quarter" idx="5"/>
          </p:nvPr>
        </p:nvSpPr>
        <p:spPr/>
        <p:txBody>
          <a:bodyPr/>
          <a:lstStyle/>
          <a:p>
            <a:fld id="{441C925F-4B6B-014B-92F4-F6A5343828CB}" type="slidenum">
              <a:rPr lang="en-US" smtClean="0"/>
              <a:t>29</a:t>
            </a:fld>
            <a:endParaRPr lang="en-US"/>
          </a:p>
        </p:txBody>
      </p:sp>
    </p:spTree>
    <p:extLst>
      <p:ext uri="{BB962C8B-B14F-4D97-AF65-F5344CB8AC3E}">
        <p14:creationId xmlns:p14="http://schemas.microsoft.com/office/powerpoint/2010/main" val="1126519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aim of this workshop is that it helps you to become familiar with trauma-informed principles, cultural safety, and ways to promote personal and organizational resilience. This is an opportunity to think about the role you can play in supporting a safe environment for animals, guardians, coworkers, and of course for yourself. </a:t>
            </a:r>
          </a:p>
        </p:txBody>
      </p:sp>
      <p:sp>
        <p:nvSpPr>
          <p:cNvPr id="4" name="Slide Number Placeholder 3"/>
          <p:cNvSpPr>
            <a:spLocks noGrp="1"/>
          </p:cNvSpPr>
          <p:nvPr>
            <p:ph type="sldNum" sz="quarter" idx="5"/>
          </p:nvPr>
        </p:nvSpPr>
        <p:spPr/>
        <p:txBody>
          <a:bodyPr/>
          <a:lstStyle/>
          <a:p>
            <a:fld id="{441C925F-4B6B-014B-92F4-F6A5343828CB}" type="slidenum">
              <a:rPr lang="en-US" smtClean="0"/>
              <a:t>3</a:t>
            </a:fld>
            <a:endParaRPr lang="en-US"/>
          </a:p>
        </p:txBody>
      </p:sp>
    </p:spTree>
    <p:extLst>
      <p:ext uri="{BB962C8B-B14F-4D97-AF65-F5344CB8AC3E}">
        <p14:creationId xmlns:p14="http://schemas.microsoft.com/office/powerpoint/2010/main" val="3846608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next thing I want to talk about is the importance of challenging our biases and assumptions.  Does anyone want to share what they think this might mean, in the context of animal protection work?</a:t>
            </a:r>
          </a:p>
          <a:p>
            <a:endParaRPr lang="en-US" dirty="0"/>
          </a:p>
          <a:p>
            <a:r>
              <a:rPr lang="en-US" dirty="0"/>
              <a:t>Reflecting on and unlearning our own assumptions and actively challenging our biases is an important, though challenging, element that will help us to become more trauma-informed in our practices. One exercise that can be engaged with on a personal level is to reflect on our use of ‘they’ or ‘those’ statements, and ask ourselves: What assumptions are we making of people or communities? How can we challenge these assumptions by more clearly understanding the context of them?</a:t>
            </a:r>
            <a:endParaRPr lang="en-US" dirty="0">
              <a:cs typeface="Calibri" panose="020F0502020204030204"/>
            </a:endParaRPr>
          </a:p>
          <a:p>
            <a:endParaRPr lang="en-US" dirty="0"/>
          </a:p>
          <a:p>
            <a:r>
              <a:rPr lang="en-US" dirty="0"/>
              <a:t>Acknowledging our biases enables us to engage in a more open, respectful, and sensitive manner with people accessing animal services, and can create more opportunities to ensure the welfare of the animals involved.</a:t>
            </a:r>
          </a:p>
          <a:p>
            <a:endParaRPr lang="en-US">
              <a:cs typeface="Calibri"/>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30</a:t>
            </a:fld>
            <a:endParaRPr lang="en-US"/>
          </a:p>
        </p:txBody>
      </p:sp>
    </p:spTree>
    <p:extLst>
      <p:ext uri="{BB962C8B-B14F-4D97-AF65-F5344CB8AC3E}">
        <p14:creationId xmlns:p14="http://schemas.microsoft.com/office/powerpoint/2010/main" val="13770478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31</a:t>
            </a:fld>
            <a:endParaRPr lang="en-US"/>
          </a:p>
        </p:txBody>
      </p:sp>
    </p:spTree>
    <p:extLst>
      <p:ext uri="{BB962C8B-B14F-4D97-AF65-F5344CB8AC3E}">
        <p14:creationId xmlns:p14="http://schemas.microsoft.com/office/powerpoint/2010/main" val="27154147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strengths-based approach means that we are focusing on a person’s positive attributes instead of the negatives. For example, we can engage in a conversation with a person to understand their strengths as an animal guardian. Acknowledging things that people might do for their animals, such as visiting a pet food bank or fundraising or borrowing money to pay for veterinary care, are indicators of resourcefulness. Pointing this out to a person can promote a positive interaction where a worker and the person accessing services can work together to build on the individual’s strengths to help them take care of their pet.</a:t>
            </a:r>
          </a:p>
          <a:p>
            <a:endParaRPr lang="en-US" dirty="0">
              <a:cs typeface="Calibri"/>
            </a:endParaRPr>
          </a:p>
          <a:p>
            <a:r>
              <a:rPr lang="en-US" dirty="0">
                <a:cs typeface="Calibri"/>
              </a:rPr>
              <a:t>You could say, "That's great that you were able to get creative by visiting the pet food bank and fundraising."</a:t>
            </a:r>
          </a:p>
          <a:p>
            <a:endParaRPr lang="en-US" dirty="0"/>
          </a:p>
          <a:p>
            <a:r>
              <a:rPr lang="en-US" dirty="0"/>
              <a:t>Focusing on strengths does not mean ignoring the challenges a person may have; rather it clearly identifies such challenges. The key difference is that beginning with and building up strengths is one way to mitigate the challenges and increase resiliency. These efforts increase the well-being of animals in the person’s care, either present or future.</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32</a:t>
            </a:fld>
            <a:endParaRPr lang="en-US"/>
          </a:p>
        </p:txBody>
      </p:sp>
    </p:spTree>
    <p:extLst>
      <p:ext uri="{BB962C8B-B14F-4D97-AF65-F5344CB8AC3E}">
        <p14:creationId xmlns:p14="http://schemas.microsoft.com/office/powerpoint/2010/main" val="5287936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mn-lt"/>
              </a:rPr>
              <a:t>Highlight positives they share with you.</a:t>
            </a:r>
          </a:p>
        </p:txBody>
      </p:sp>
      <p:sp>
        <p:nvSpPr>
          <p:cNvPr id="4" name="Slide Number Placeholder 3"/>
          <p:cNvSpPr>
            <a:spLocks noGrp="1"/>
          </p:cNvSpPr>
          <p:nvPr>
            <p:ph type="sldNum" sz="quarter" idx="5"/>
          </p:nvPr>
        </p:nvSpPr>
        <p:spPr/>
        <p:txBody>
          <a:bodyPr/>
          <a:lstStyle/>
          <a:p>
            <a:fld id="{441C925F-4B6B-014B-92F4-F6A5343828CB}" type="slidenum">
              <a:rPr lang="en-US" smtClean="0"/>
              <a:t>33</a:t>
            </a:fld>
            <a:endParaRPr lang="en-US"/>
          </a:p>
        </p:txBody>
      </p:sp>
    </p:spTree>
    <p:extLst>
      <p:ext uri="{BB962C8B-B14F-4D97-AF65-F5344CB8AC3E}">
        <p14:creationId xmlns:p14="http://schemas.microsoft.com/office/powerpoint/2010/main" val="10480484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is fostering a non-judgmental approach. This is pretty much how it sounds—practicing non-judgment involves putting our assumptions aside and genuinely listening to and empathizing with a person. This practice creates a safe environment where a person can talk more openly, and a safe space is crucial to offering trauma-informed service.</a:t>
            </a:r>
          </a:p>
        </p:txBody>
      </p:sp>
      <p:sp>
        <p:nvSpPr>
          <p:cNvPr id="4" name="Slide Number Placeholder 3"/>
          <p:cNvSpPr>
            <a:spLocks noGrp="1"/>
          </p:cNvSpPr>
          <p:nvPr>
            <p:ph type="sldNum" sz="quarter" idx="5"/>
          </p:nvPr>
        </p:nvSpPr>
        <p:spPr/>
        <p:txBody>
          <a:bodyPr/>
          <a:lstStyle/>
          <a:p>
            <a:fld id="{441C925F-4B6B-014B-92F4-F6A5343828CB}" type="slidenum">
              <a:rPr lang="en-US" smtClean="0"/>
              <a:t>34</a:t>
            </a:fld>
            <a:endParaRPr lang="en-US"/>
          </a:p>
        </p:txBody>
      </p:sp>
    </p:spTree>
    <p:extLst>
      <p:ext uri="{BB962C8B-B14F-4D97-AF65-F5344CB8AC3E}">
        <p14:creationId xmlns:p14="http://schemas.microsoft.com/office/powerpoint/2010/main" val="6980520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 want to talk about the incredibly important practice of ensuring cultural sensitivity, awareness, and safety. As I mentioned in the beginning, ensuring these is a part of a trauma-informed approach.</a:t>
            </a:r>
          </a:p>
          <a:p>
            <a:endParaRPr lang="en-US" dirty="0"/>
          </a:p>
          <a:p>
            <a:r>
              <a:rPr lang="en-US" dirty="0"/>
              <a:t>One of the ways that we can practice this is to develop and maintain a historical understanding of the communities we work with. This is crucial in any service delivery context, including the animal service sector. Many animal service organizations work with multiple communities, including Indigenous communities with unique histories.</a:t>
            </a:r>
            <a:endParaRPr lang="en-US" dirty="0">
              <a:cs typeface="Calibri" panose="020F0502020204030204"/>
            </a:endParaRPr>
          </a:p>
          <a:p>
            <a:endParaRPr lang="en-US" dirty="0"/>
          </a:p>
          <a:p>
            <a:r>
              <a:rPr lang="en-US" dirty="0"/>
              <a:t>Before an animal service organization begins engaging with Indigenous communities, Chiefs, Councils and workers providing health services should all be included and involved by their choice in the training and learning that occurs. An example of this could be collaborating with an Elder who can speak with the organization about traditional and present-day relationships with animals, and consulting on the development of policies. In a few minutes, we are going to revisit this and talk more in-depth about how organizations can engage in cultural safety and sensitivity.</a:t>
            </a: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35</a:t>
            </a:fld>
            <a:endParaRPr lang="en-US"/>
          </a:p>
        </p:txBody>
      </p:sp>
    </p:spTree>
    <p:extLst>
      <p:ext uri="{BB962C8B-B14F-4D97-AF65-F5344CB8AC3E}">
        <p14:creationId xmlns:p14="http://schemas.microsoft.com/office/powerpoint/2010/main" val="19289212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that you've learned about the principles of a trauma-informed approach, as well as some best practices and examples, let's move into an activity where we’ll consider a few scenarios and how you might respond to them in a trauma-informed way. These scenarios were adapted from real stories and experiences we heard through our interviews with people who had accessed animal services. This is activity 2 in your workbook, and I’d like to suggest that you discuss these in a few small groups, so I’m going to go ahead and put you in breakout rooms, and then we’ll come back together and discuss. 5-7 minutes. I'll put the best practices back on the screen here.</a:t>
            </a: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36</a:t>
            </a:fld>
            <a:endParaRPr lang="en-US"/>
          </a:p>
        </p:txBody>
      </p:sp>
    </p:spTree>
    <p:extLst>
      <p:ext uri="{BB962C8B-B14F-4D97-AF65-F5344CB8AC3E}">
        <p14:creationId xmlns:p14="http://schemas.microsoft.com/office/powerpoint/2010/main" val="17792689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sng" dirty="0"/>
              <a:t>Scenario 1.</a:t>
            </a:r>
            <a:r>
              <a:rPr lang="en-CA" dirty="0"/>
              <a:t> A person calls your organization looking for a place to stay for the night. They are panicked and upset. They have 2 dogs with them and are hoping that as an animal service organization, you might be able to help. What is the best way to respond, keeping trauma-informed principles in mind? </a:t>
            </a:r>
            <a:r>
              <a:rPr lang="en-CA" b="1" dirty="0"/>
              <a:t>Choose all that apply.</a:t>
            </a:r>
            <a:endParaRPr lang="en-US" dirty="0"/>
          </a:p>
          <a:p>
            <a:pPr marL="171450" indent="-171450">
              <a:buFont typeface="Arial"/>
              <a:buChar char="•"/>
            </a:pPr>
            <a:r>
              <a:rPr lang="en-CA" dirty="0"/>
              <a:t>Commend the person for reaching out to your organization, and offer some supportive words.</a:t>
            </a:r>
            <a:endParaRPr lang="en-US" dirty="0"/>
          </a:p>
          <a:p>
            <a:pPr marL="171450" indent="-171450">
              <a:buFont typeface="Arial"/>
              <a:buChar char="•"/>
            </a:pPr>
            <a:r>
              <a:rPr lang="en-CA" dirty="0"/>
              <a:t>Offer some supportive words to the person, but kindly let them know that your organization does not operate any type of shelter.</a:t>
            </a:r>
            <a:endParaRPr lang="en-US" dirty="0"/>
          </a:p>
          <a:p>
            <a:pPr marL="171450" indent="-171450">
              <a:buFont typeface="Arial"/>
              <a:buChar char="•"/>
            </a:pPr>
            <a:r>
              <a:rPr lang="en-CA" dirty="0"/>
              <a:t>Offer to connect the person with another organization that may be able to place the person's dogs in temporary foster care.</a:t>
            </a:r>
            <a:endParaRPr lang="en-US" dirty="0"/>
          </a:p>
          <a:p>
            <a:pPr marL="171450" indent="-171450">
              <a:buFont typeface="Arial"/>
              <a:buChar char="•"/>
            </a:pPr>
            <a:r>
              <a:rPr lang="en-CA" dirty="0"/>
              <a:t>Ask questions to learn more about the person's circumstances.</a:t>
            </a:r>
            <a:endParaRPr lang="en-US" dirty="0"/>
          </a:p>
          <a:p>
            <a:pPr marL="171450" indent="-171450">
              <a:buFont typeface="Arial"/>
              <a:buChar char="•"/>
            </a:pPr>
            <a:r>
              <a:rPr lang="en-CA" dirty="0"/>
              <a:t>Provide the person with a list of local social services in their area, and offer to help contact them.</a:t>
            </a:r>
            <a:br>
              <a:rPr lang="en-CA" dirty="0">
                <a:cs typeface="+mn-lt"/>
              </a:rPr>
            </a:br>
            <a:endParaRPr lang="en-US"/>
          </a:p>
          <a:p>
            <a:r>
              <a:rPr lang="en-US" b="1" dirty="0"/>
              <a:t>Scenario 1: Ideal answers: A, C, D, E.</a:t>
            </a:r>
            <a:endParaRPr lang="en-US" dirty="0">
              <a:cs typeface="Calibri"/>
            </a:endParaRPr>
          </a:p>
          <a:p>
            <a:r>
              <a:rPr lang="en-US" dirty="0"/>
              <a:t>If you chose A: Offering support and encouragement is an essential part of addressing the situation. Commending the person for reaching out to your organization is part of using a strengths-based approach, where we are focusing on the person's positive attributes--for example, the fact that they reached out to your organization shows that they are quick-thinking and resourceful. Offering some supportive words helps to foster a safe and understanding environment, which are both important aspects of a trauma-informed approach.</a:t>
            </a:r>
            <a:endParaRPr lang="en-US" dirty="0">
              <a:cs typeface="Calibri"/>
            </a:endParaRPr>
          </a:p>
          <a:p>
            <a:r>
              <a:rPr lang="en-US" dirty="0"/>
              <a:t>If you chose B: Offering supportive words is great, but not suggesting any alternatives or solutions can cause a person to feel unsupported and confused about the steps to take to find a safe solution for their animal and themselves.</a:t>
            </a:r>
            <a:endParaRPr lang="en-US" dirty="0">
              <a:cs typeface="Calibri"/>
            </a:endParaRPr>
          </a:p>
          <a:p>
            <a:r>
              <a:rPr lang="en-US" dirty="0"/>
              <a:t>If you chose C: Offering other support services is a great option in crisis or emergency situations. However, it is essential that the person understands exactly what this would entail so they can make an informed decision. The ideal situation is to keep the person and their pets together, so having information on hand about culturally appropriate social services (e.g., pet-friendly shelters, housing services, Friendship </a:t>
            </a:r>
            <a:r>
              <a:rPr lang="en-US" dirty="0" err="1"/>
              <a:t>Centres</a:t>
            </a:r>
            <a:r>
              <a:rPr lang="en-US" dirty="0"/>
              <a:t>) allows more opportunities to explore solutions.</a:t>
            </a:r>
            <a:endParaRPr lang="en-US" dirty="0">
              <a:cs typeface="Calibri"/>
            </a:endParaRPr>
          </a:p>
          <a:p>
            <a:r>
              <a:rPr lang="en-US" dirty="0"/>
              <a:t>If you chose D: Inquiring about the person's situation allows them to feel heard and understood, and will also allow you to learn about important details that can help you to find a solution together.</a:t>
            </a:r>
            <a:endParaRPr lang="en-US" dirty="0">
              <a:cs typeface="Calibri"/>
            </a:endParaRPr>
          </a:p>
          <a:p>
            <a:r>
              <a:rPr lang="en-US" dirty="0"/>
              <a:t>If you chose E: After offering supportive words and learning more about the person's circumstance, offering to put them in touch with other social services is the ideal next step. Being aware of and providing the person with a list of local social services in their area (e.g., pet-friendly shelters, housing services, Friendship </a:t>
            </a:r>
            <a:r>
              <a:rPr lang="en-US" dirty="0" err="1"/>
              <a:t>Centres</a:t>
            </a:r>
            <a:r>
              <a:rPr lang="en-US" dirty="0"/>
              <a:t>), and offering to help contact them, is a great way to explore all possible solutions for the person and their pets. This ties in to the best practice and importance of cross-sector collaboration. Cross-sector collaboration, and being aware of the social services in your area and how they might relate to pet guardians' needs, means that you'll be able to offer more solutions and opportunities to keep people and their pets safe, together.</a:t>
            </a:r>
            <a:endParaRPr lang="en-US" dirty="0">
              <a:cs typeface="Calibri"/>
            </a:endParaRPr>
          </a:p>
          <a:p>
            <a:endParaRPr lang="en-US" dirty="0"/>
          </a:p>
          <a:p>
            <a:r>
              <a:rPr lang="en-CA" u="sng" dirty="0"/>
              <a:t>Scenario 2.</a:t>
            </a:r>
            <a:r>
              <a:rPr lang="en-CA" dirty="0"/>
              <a:t> You receive a call from someone that thinks their animal has been poisoned. They tell you that they have no funding available and no resources to bring their animal to the closest veterinary clinic, which is an hour away. What is the best way to respond, keeping trauma-informed principles in mind? </a:t>
            </a:r>
            <a:r>
              <a:rPr lang="en-CA" b="1" dirty="0"/>
              <a:t>Choose all that apply.</a:t>
            </a:r>
            <a:endParaRPr lang="en-US" dirty="0"/>
          </a:p>
          <a:p>
            <a:pPr marL="171450" indent="-171450">
              <a:buFont typeface="Arial"/>
              <a:buChar char="•"/>
            </a:pPr>
            <a:r>
              <a:rPr lang="en-CA" dirty="0"/>
              <a:t>Provide the person with words of encouragement, and commend them for calling for assistance.</a:t>
            </a:r>
            <a:endParaRPr lang="en-US" dirty="0"/>
          </a:p>
          <a:p>
            <a:pPr marL="171450" indent="-171450">
              <a:buFont typeface="Arial"/>
              <a:buChar char="•"/>
            </a:pPr>
            <a:r>
              <a:rPr lang="en-CA" dirty="0"/>
              <a:t>Stay calm and be curious by asking non-judgmental questions about the situation.</a:t>
            </a:r>
            <a:endParaRPr lang="en-US" dirty="0"/>
          </a:p>
          <a:p>
            <a:pPr marL="171450" indent="-171450">
              <a:buFont typeface="Arial"/>
              <a:buChar char="•"/>
            </a:pPr>
            <a:r>
              <a:rPr lang="en-CA" dirty="0"/>
              <a:t>Reference your list of transport, social service, and community resources that you already created prior to the situation, then share relevant resources and offer to contact them for the person if they wish.</a:t>
            </a:r>
            <a:endParaRPr lang="en-US" dirty="0"/>
          </a:p>
          <a:p>
            <a:pPr marL="171450" indent="-171450">
              <a:buFont typeface="Arial"/>
              <a:buChar char="•"/>
            </a:pPr>
            <a:r>
              <a:rPr lang="en-CA" dirty="0"/>
              <a:t>With the permission of the caller, reach out to the closest veterinarian in their area to identify any ideas for transport and best next steps.</a:t>
            </a:r>
            <a:endParaRPr lang="en-US" dirty="0"/>
          </a:p>
          <a:p>
            <a:pPr marL="171450" indent="-171450">
              <a:buFont typeface="Arial"/>
              <a:buChar char="•"/>
            </a:pPr>
            <a:r>
              <a:rPr lang="en-CA" dirty="0"/>
              <a:t>Gather more information about the situation by asking questions such as "What did you give your animal?"</a:t>
            </a:r>
            <a:endParaRPr lang="en-US" dirty="0"/>
          </a:p>
          <a:p>
            <a:endParaRPr lang="en-US" dirty="0">
              <a:cs typeface="Calibri"/>
            </a:endParaRPr>
          </a:p>
          <a:p>
            <a:r>
              <a:rPr lang="en-US" b="1" dirty="0"/>
              <a:t>Scenario 2: Ideal answers: A, B, C, D.</a:t>
            </a:r>
            <a:endParaRPr lang="en-US" dirty="0"/>
          </a:p>
          <a:p>
            <a:r>
              <a:rPr lang="en-US" dirty="0"/>
              <a:t>If you answered</a:t>
            </a:r>
            <a:r>
              <a:rPr lang="en-US" b="1" dirty="0"/>
              <a:t> A</a:t>
            </a:r>
            <a:r>
              <a:rPr lang="en-US" dirty="0"/>
              <a:t>: Commending the person for calling your organization, and providing similar encouraging words, is related to taking a strengths-based approach. This helps the person to stay calm and confident in handling the situation.</a:t>
            </a:r>
            <a:endParaRPr lang="en-US" dirty="0">
              <a:cs typeface="Calibri"/>
            </a:endParaRPr>
          </a:p>
          <a:p>
            <a:r>
              <a:rPr lang="en-US" dirty="0"/>
              <a:t>If you answered </a:t>
            </a:r>
            <a:r>
              <a:rPr lang="en-US" b="1" dirty="0"/>
              <a:t>B</a:t>
            </a:r>
            <a:r>
              <a:rPr lang="en-US" dirty="0"/>
              <a:t>: Being curious in a non-judgmental way is an essential aspect of a trauma-informed approach. This means that we are beginning with the assumption that the person has the best intentions for caring for their animal, and we are asking questions from that perspective. When using this approach, is it vital that we don't assume harm or place blame, and avoid using language that does so.</a:t>
            </a:r>
            <a:endParaRPr lang="en-US" dirty="0">
              <a:cs typeface="Calibri"/>
            </a:endParaRPr>
          </a:p>
          <a:p>
            <a:r>
              <a:rPr lang="en-US" dirty="0"/>
              <a:t>If you answered</a:t>
            </a:r>
            <a:r>
              <a:rPr lang="en-US" b="1" dirty="0"/>
              <a:t> C</a:t>
            </a:r>
            <a:r>
              <a:rPr lang="en-US" dirty="0"/>
              <a:t>: By establishing connections and networks and compiling a list of local transport, social service, and community resources--including culturally inclusive resources--you will be able to readily share relevant resources in these types of situations. Offering to contact these resources on behalf of the person is a great way to address any communication barriers that the person might face.</a:t>
            </a:r>
            <a:endParaRPr lang="en-US" dirty="0">
              <a:cs typeface="Calibri"/>
            </a:endParaRPr>
          </a:p>
          <a:p>
            <a:r>
              <a:rPr lang="en-US" dirty="0"/>
              <a:t>If you answered </a:t>
            </a:r>
            <a:r>
              <a:rPr lang="en-US" b="1" dirty="0"/>
              <a:t>D</a:t>
            </a:r>
            <a:r>
              <a:rPr lang="en-US" dirty="0"/>
              <a:t>: Asking permission to contact the closest veterinarian is an important and helpful step that can help us to gather more information about best next steps. When employing this approach, it is essential to keep the person appraised of the options and ideas that you gather. This can be done by leaving the person detailed messages, and/or by putting everything in writing and emailing it to the person (if they have an email address).</a:t>
            </a:r>
            <a:endParaRPr lang="en-US" dirty="0">
              <a:cs typeface="Calibri"/>
            </a:endParaRPr>
          </a:p>
          <a:p>
            <a:r>
              <a:rPr lang="en-US" dirty="0"/>
              <a:t>If you answered </a:t>
            </a:r>
            <a:r>
              <a:rPr lang="en-US" b="1" dirty="0"/>
              <a:t>E</a:t>
            </a:r>
            <a:r>
              <a:rPr lang="en-US" dirty="0"/>
              <a:t>: It is important to be curious in these situations to gather more information, however, this is not an ideal way to start off the conversation. This is because asking a question such as </a:t>
            </a:r>
            <a:r>
              <a:rPr lang="en-US" dirty="0" err="1"/>
              <a:t>as</a:t>
            </a:r>
            <a:r>
              <a:rPr lang="en-US" dirty="0"/>
              <a:t> "What did you give your animal?" suggests that the person is to blame for the situation, which can lead to an unproductive conversation with no resolution. We can of course ask questions like ‘is there anything in the garden that your pet may have eaten’, once these other steps have been taken.</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37</a:t>
            </a:fld>
            <a:endParaRPr lang="en-US"/>
          </a:p>
        </p:txBody>
      </p:sp>
    </p:spTree>
    <p:extLst>
      <p:ext uri="{BB962C8B-B14F-4D97-AF65-F5344CB8AC3E}">
        <p14:creationId xmlns:p14="http://schemas.microsoft.com/office/powerpoint/2010/main" val="2316032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5-10 mins depending on time.</a:t>
            </a:r>
          </a:p>
          <a:p>
            <a:endParaRPr lang="en-US" dirty="0">
              <a:cs typeface="Calibri"/>
            </a:endParaRPr>
          </a:p>
          <a:p>
            <a:r>
              <a:rPr lang="en-US" dirty="0">
                <a:cs typeface="Calibri"/>
              </a:rPr>
              <a:t>Before we do that, I invite you to check in with your body. If you have access, sit up straight, put your arms out, thumbs down, and rotate your arms and shoulders back so your thumbs face up. That opens up your chest.</a:t>
            </a:r>
          </a:p>
          <a:p>
            <a:r>
              <a:rPr lang="en-US" dirty="0">
                <a:cs typeface="Calibri"/>
              </a:rPr>
              <a:t>Take a deep breath, inhaling through your nose, hold 4 seconds, exhale and see if you can exhale longer.</a:t>
            </a:r>
          </a:p>
          <a:p>
            <a:r>
              <a:rPr lang="en-US" dirty="0">
                <a:cs typeface="Calibri"/>
              </a:rPr>
              <a:t>Now look around your space, one side to the other, creating a panoramic view. Notice </a:t>
            </a:r>
            <a:r>
              <a:rPr lang="en-US" dirty="0" err="1">
                <a:cs typeface="Calibri"/>
              </a:rPr>
              <a:t>whats</a:t>
            </a:r>
            <a:r>
              <a:rPr lang="en-US" dirty="0">
                <a:cs typeface="Calibri"/>
              </a:rPr>
              <a:t> around you.</a:t>
            </a:r>
          </a:p>
          <a:p>
            <a:r>
              <a:rPr lang="en-US" dirty="0">
                <a:cs typeface="Calibri"/>
              </a:rPr>
              <a:t>If you have access, turn and look behind you and then turn the other way and look behind.</a:t>
            </a:r>
          </a:p>
          <a:p>
            <a:endParaRPr lang="en-US" dirty="0">
              <a:cs typeface="Calibri"/>
            </a:endParaRPr>
          </a:p>
          <a:p>
            <a:r>
              <a:rPr lang="en-US" dirty="0">
                <a:cs typeface="Calibri"/>
              </a:rPr>
              <a:t>Doing these exercises helps remind your body that you are safe. We start to get tunnel vision when activated, so we look wide and behind so your brain can remember it's safe.</a:t>
            </a:r>
          </a:p>
          <a:p>
            <a:endParaRPr lang="en-US" dirty="0">
              <a:cs typeface="Calibri"/>
            </a:endParaRPr>
          </a:p>
          <a:p>
            <a:r>
              <a:rPr lang="en-US" dirty="0">
                <a:cs typeface="Calibri"/>
              </a:rPr>
              <a:t>All right, take your break and make sure to hydrate!</a:t>
            </a:r>
          </a:p>
          <a:p>
            <a:endParaRPr lang="en-US" dirty="0">
              <a:cs typeface="Calibri"/>
            </a:endParaRPr>
          </a:p>
          <a:p>
            <a:r>
              <a:rPr lang="en-US" dirty="0">
                <a:cs typeface="Calibri"/>
              </a:rPr>
              <a:t>On return: deep breath, in/out. Check in, see if there's anything you need.</a:t>
            </a:r>
          </a:p>
        </p:txBody>
      </p:sp>
      <p:sp>
        <p:nvSpPr>
          <p:cNvPr id="4" name="Slide Number Placeholder 3"/>
          <p:cNvSpPr>
            <a:spLocks noGrp="1"/>
          </p:cNvSpPr>
          <p:nvPr>
            <p:ph type="sldNum" sz="quarter" idx="5"/>
          </p:nvPr>
        </p:nvSpPr>
        <p:spPr/>
        <p:txBody>
          <a:bodyPr/>
          <a:lstStyle/>
          <a:p>
            <a:fld id="{441C925F-4B6B-014B-92F4-F6A5343828CB}" type="slidenum">
              <a:rPr lang="en-US" smtClean="0"/>
              <a:t>38</a:t>
            </a:fld>
            <a:endParaRPr lang="en-US"/>
          </a:p>
        </p:txBody>
      </p:sp>
    </p:spTree>
    <p:extLst>
      <p:ext uri="{BB962C8B-B14F-4D97-AF65-F5344CB8AC3E}">
        <p14:creationId xmlns:p14="http://schemas.microsoft.com/office/powerpoint/2010/main" val="21635463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talk a bit about the idea of shifting the question, because this is really at the heart of these trauma-informed approaches. We’ve touched on this a bit already. When we shift the way we think about a person or a situation, this allows us to change our question from 'what is wrong with this person?' to not only 'what happened to this person?', but 'what oppressive systems and institutions have created the circumstances this person is in?'</a:t>
            </a:r>
            <a:br>
              <a:rPr lang="en-US" dirty="0">
                <a:cs typeface="+mn-lt"/>
              </a:rPr>
            </a:br>
            <a:endParaRPr lang="en-US" dirty="0">
              <a:cs typeface="Calibri"/>
            </a:endParaRPr>
          </a:p>
          <a:p>
            <a:r>
              <a:rPr lang="en-US" dirty="0"/>
              <a:t>Shifting the question to "What happened?" allows us to stay curious about another person's experiences and </a:t>
            </a:r>
            <a:r>
              <a:rPr lang="en-US" dirty="0" err="1"/>
              <a:t>behaviour</a:t>
            </a:r>
            <a:r>
              <a:rPr lang="en-US" dirty="0"/>
              <a:t>. It is also an effective way to demonstrate our care and respect for the people accessing services. It is a non-judgmental way to see others.</a:t>
            </a:r>
            <a:endParaRPr lang="en-US" dirty="0">
              <a:cs typeface="Calibri"/>
            </a:endParaRPr>
          </a:p>
          <a:p>
            <a:endParaRPr lang="en-US" dirty="0">
              <a:cs typeface="Calibri"/>
            </a:endParaRPr>
          </a:p>
          <a:p>
            <a:r>
              <a:rPr lang="en-US" dirty="0"/>
              <a:t>Something that can help us shift the question and adopt these trauma-informed approaches is to understand stigmatized vs. trauma-informed thinking. When we shift the way we think, this will help us change the way we respond. If we are on the receiving end of an unexpected response, we can choose how we think about the individual and their circumstances, and how we respond. So these are some ways we can shift our thinking from deficit-based (focusing on problems rather than on opportunities) to trauma-informed.</a:t>
            </a:r>
            <a:endParaRPr lang="en-US" dirty="0">
              <a:cs typeface="Calibri"/>
            </a:endParaRPr>
          </a:p>
          <a:p>
            <a:endParaRPr lang="en-US" dirty="0"/>
          </a:p>
          <a:p>
            <a:r>
              <a:rPr lang="en-US" b="1" dirty="0"/>
              <a:t>[read graphic out together]</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39</a:t>
            </a:fld>
            <a:endParaRPr lang="en-US"/>
          </a:p>
        </p:txBody>
      </p:sp>
    </p:spTree>
    <p:extLst>
      <p:ext uri="{BB962C8B-B14F-4D97-AF65-F5344CB8AC3E}">
        <p14:creationId xmlns:p14="http://schemas.microsoft.com/office/powerpoint/2010/main" val="2393455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1" indent="-285750">
              <a:buFont typeface="Courier New"/>
              <a:buChar char="○"/>
            </a:pPr>
            <a:r>
              <a:rPr lang="en-US" dirty="0"/>
              <a:t>I want to share a bit about the background of this project and give you some context on where the recommendations we’ll discuss today came from.</a:t>
            </a:r>
          </a:p>
          <a:p>
            <a:pPr marL="285750" lvl="1" indent="-285750">
              <a:buFont typeface="Courier New"/>
              <a:buChar char="○"/>
            </a:pPr>
            <a:r>
              <a:rPr lang="en-US" dirty="0"/>
              <a:t>So we launched the study for this project in 2020, and the idea behind the project was to explore how we can incorporate a more trauma-informed, culturally safe approach into animal service work, particularly when working with placed-at-risk folks in instances of animal neglect. This idea came from the understanding that people from all backgrounds enjoy the companionship and mental health benefits of animals, but people who are placed-at-risk—so that could be those experiencing poverty or systemic discrimination—are often at a higher risk of dealing with past traumas and current hardships, and in turn can face barriers in caring for their pets. To explore this, we interviewed 28 study participants across Canada, including: 11 workers in the animal services sector who had experience with surrender and/or seizure of animals; 9 workers in different sectors that already implement trauma-informed practices in their work; 8 people with lived experience of surrender and/or seizure of animals, or who had challenging experiences with an animal services organization. The report that we published based on this research discusses opportunities in the animal services sector to address these barriers. And now, we’ve turned that report into an online training program and virtual/in-person workshops.</a:t>
            </a:r>
            <a:endParaRPr lang="en-US" dirty="0">
              <a:cs typeface="Calibri"/>
            </a:endParaRPr>
          </a:p>
          <a:p>
            <a:pPr marL="285750" lvl="1" indent="-285750">
              <a:buFont typeface="Courier New"/>
              <a:buChar char="○"/>
            </a:pPr>
            <a:r>
              <a:rPr lang="en-US" dirty="0"/>
              <a:t>So with that, I also wanted to note that the information I’ll be sharing today is rooted in the actual lived experiences of animal protection workers that were interviewed—including real-life scenarios they’ve been in and recommendations they highlighted. It also includes the experiences of workers in other helping sectors that use trauma-informed approaches as well. And this is because we wanted to ensure that the recommendations we give are practical and relatable. So I am essentially a vessel for that information!</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4</a:t>
            </a:fld>
            <a:endParaRPr lang="en-US"/>
          </a:p>
        </p:txBody>
      </p:sp>
    </p:spTree>
    <p:extLst>
      <p:ext uri="{BB962C8B-B14F-4D97-AF65-F5344CB8AC3E}">
        <p14:creationId xmlns:p14="http://schemas.microsoft.com/office/powerpoint/2010/main" val="30782179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we've mentioned cultural safety a few times, but let’s dive a bit deeper into understanding what that looks like. So we’ve established what this means, but ho</a:t>
            </a:r>
            <a:r>
              <a:rPr lang="en-CA" dirty="0"/>
              <a:t>w is it interconnected with a trauma-informed approach?</a:t>
            </a:r>
            <a:br>
              <a:rPr lang="en-CA" dirty="0">
                <a:cs typeface="+mn-lt"/>
              </a:rPr>
            </a:br>
            <a:endParaRPr lang="en-US" dirty="0"/>
          </a:p>
          <a:p>
            <a:r>
              <a:rPr lang="en-US" dirty="0"/>
              <a:t>Going back to understanding trauma—anyone can experience trauma, but trauma doesn't just affect individuals. Communities and entire cultures can be affected by trauma. For example: </a:t>
            </a:r>
            <a:br>
              <a:rPr lang="en-US" dirty="0">
                <a:cs typeface="+mn-lt"/>
              </a:rPr>
            </a:br>
            <a:endParaRPr lang="en-US" dirty="0">
              <a:cs typeface="Calibri" panose="020F0502020204030204"/>
            </a:endParaRPr>
          </a:p>
          <a:p>
            <a:r>
              <a:rPr lang="en-US" dirty="0"/>
              <a:t>First Nations, Métis, and Inuit communities in Canada continue to live with the ongoing racist legacies of colonization, and intergenerational trauma.</a:t>
            </a:r>
            <a:endParaRPr lang="en-US" dirty="0">
              <a:cs typeface="Calibri" panose="020F0502020204030204"/>
            </a:endParaRPr>
          </a:p>
          <a:p>
            <a:endParaRPr lang="en-US" dirty="0"/>
          </a:p>
          <a:p>
            <a:r>
              <a:rPr lang="en-US" dirty="0"/>
              <a:t>Another example is that people (for example, Black, Indigenous and people of </a:t>
            </a:r>
            <a:r>
              <a:rPr lang="en-US" dirty="0" err="1"/>
              <a:t>colour</a:t>
            </a:r>
            <a:r>
              <a:rPr lang="en-US" dirty="0"/>
              <a:t>, people who are gender diverse, people experiencing houselessness, people living with a mental health challenge, or people who use drugs) who are placed-at-risk and/or marginalized by oppressive systems and institutions (for example, patriarchy, white supremacy, and colonialism), are also more likely to experience trauma and adversity.</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40</a:t>
            </a:fld>
            <a:endParaRPr lang="en-US"/>
          </a:p>
        </p:txBody>
      </p:sp>
    </p:spTree>
    <p:extLst>
      <p:ext uri="{BB962C8B-B14F-4D97-AF65-F5344CB8AC3E}">
        <p14:creationId xmlns:p14="http://schemas.microsoft.com/office/powerpoint/2010/main" val="4594330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let’s explore: why do you think cultural safety is essential for the animal services sector? I want to spend a couple of minutes brainstorming about this together. I’ll give you a few minutes, and then let’s come back together and share our thoughts. This is reflection 3 in your workbook so feel free to take notes there.</a:t>
            </a:r>
            <a:br>
              <a:rPr lang="en-CA" dirty="0">
                <a:cs typeface="+mn-lt"/>
              </a:rPr>
            </a:br>
            <a:endParaRPr lang="en-CA" dirty="0">
              <a:cs typeface="+mn-lt"/>
            </a:endParaRPr>
          </a:p>
          <a:p>
            <a:r>
              <a:rPr lang="en-CA" b="1" dirty="0"/>
              <a:t>[discuss]</a:t>
            </a:r>
            <a:endParaRPr lang="en-US" dirty="0"/>
          </a:p>
          <a:p>
            <a:endParaRPr lang="en-CA" b="1" dirty="0"/>
          </a:p>
          <a:p>
            <a:endParaRPr lang="en-CA" dirty="0">
              <a:cs typeface="+mn-lt"/>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41</a:t>
            </a:fld>
            <a:endParaRPr lang="en-US"/>
          </a:p>
        </p:txBody>
      </p:sp>
    </p:spTree>
    <p:extLst>
      <p:ext uri="{BB962C8B-B14F-4D97-AF65-F5344CB8AC3E}">
        <p14:creationId xmlns:p14="http://schemas.microsoft.com/office/powerpoint/2010/main" val="19379524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Great, now I want to show this video now which talks a bit more about why cultural safety is important for the animal services sector.</a:t>
            </a:r>
            <a:br>
              <a:rPr lang="en-CA" dirty="0">
                <a:cs typeface="+mn-lt"/>
              </a:rPr>
            </a:br>
            <a:endParaRPr lang="en-US"/>
          </a:p>
          <a:p>
            <a:r>
              <a:rPr lang="en-CA" b="1" dirty="0"/>
              <a:t>[show video] </a:t>
            </a:r>
            <a:r>
              <a:rPr lang="en-US" u="sng" dirty="0">
                <a:hlinkClick r:id="rId3"/>
              </a:rPr>
              <a:t>https://www.youtube.com/watch?v=6UvCDA_n4NA</a:t>
            </a:r>
            <a:endParaRPr lang="en-US" u="sng" dirty="0">
              <a:cs typeface="+mn-lt"/>
            </a:endParaRPr>
          </a:p>
          <a:p>
            <a:endParaRPr lang="en-US" dirty="0">
              <a:cs typeface="Calibri"/>
            </a:endParaRPr>
          </a:p>
          <a:p>
            <a:r>
              <a:rPr lang="en-US" dirty="0">
                <a:cs typeface="Calibri"/>
              </a:rPr>
              <a:t>If we have technical difficulties, read:</a:t>
            </a:r>
          </a:p>
          <a:p>
            <a:endParaRPr lang="en-US" dirty="0">
              <a:cs typeface="Calibri"/>
            </a:endParaRPr>
          </a:p>
          <a:p>
            <a:r>
              <a:rPr lang="en-US" dirty="0"/>
              <a:t>Cultural safety is intrinsically linked with a trauma-informed approach because it takes into account the trauma that a person may have experienced in their life, including intergenerational trauma, interpersonal trauma, historical trauma, cultural trauma, and racial trauma. </a:t>
            </a:r>
            <a:endParaRPr lang="en-US" dirty="0">
              <a:cs typeface="Calibri"/>
            </a:endParaRPr>
          </a:p>
          <a:p>
            <a:endParaRPr lang="en-US" dirty="0"/>
          </a:p>
          <a:p>
            <a:r>
              <a:rPr lang="en-US" dirty="0"/>
              <a:t>To start, it is important to understand what cultural safety means. A culturally safe environment is “respectful, safe and allows meaningful communication and service...without challenge, ignorance or denial of an individual’s identity. “To be culturally safe requires positive anti-racism stances, tools and approaches and the continuous practice of cultural humility”.</a:t>
            </a:r>
            <a:endParaRPr lang="en-US" dirty="0">
              <a:cs typeface="Calibri"/>
            </a:endParaRPr>
          </a:p>
          <a:p>
            <a:endParaRPr lang="en-US" dirty="0"/>
          </a:p>
          <a:p>
            <a:r>
              <a:rPr lang="en-US" dirty="0"/>
              <a:t>It is important to note that cultural safety moves beyond cultural sensitivity towards analyzing power imbalances, institutional discrimination, colonization and colonial relationships. In a service context, cultural safety also involves reflecting on our own culture and how this impacts the service we are providing. A culturally safe environment embraces all cultural identities, including newcomers to Canada, established multigenerational communities, and Indigenous peoples.</a:t>
            </a:r>
            <a:endParaRPr lang="en-US" dirty="0">
              <a:cs typeface="Calibri"/>
            </a:endParaRPr>
          </a:p>
          <a:p>
            <a:endParaRPr lang="en-US" dirty="0"/>
          </a:p>
          <a:p>
            <a:r>
              <a:rPr lang="en-US" dirty="0"/>
              <a:t>In Canada, there is an overrepresentation of Indigenous people among marginalized and placed-at-risk groups. This is a product of the colonial history and continued discriminatory attitudes in Canada. The ongoing effects of colonization have a detrimental impact on the availability of animal services in many Indigenous communities, and contribute to the lack of respect by some animal service agencies who work with and in Indigenous communities. </a:t>
            </a:r>
          </a:p>
          <a:p>
            <a:endParaRPr lang="en-US" dirty="0"/>
          </a:p>
          <a:p>
            <a:r>
              <a:rPr lang="en-US" dirty="0"/>
              <a:t>A culturally safe approach recognizes the continued traumatic impact of these actions. As many animal service organizations work with and in Indigenous communities, it is particularly important to specifically consider the cultural safety and well-being of Indigenous peoples when planning out animal service delivery.</a:t>
            </a:r>
            <a:endParaRPr lang="en-US" dirty="0">
              <a:cs typeface="Calibri"/>
            </a:endParaRPr>
          </a:p>
          <a:p>
            <a:endParaRPr lang="en-US" dirty="0"/>
          </a:p>
          <a:p>
            <a:r>
              <a:rPr lang="en-US" dirty="0"/>
              <a:t>The key elements of a culturally safe approach include:</a:t>
            </a:r>
            <a:endParaRPr lang="en-US" dirty="0">
              <a:cs typeface="Calibri"/>
            </a:endParaRPr>
          </a:p>
          <a:p>
            <a:pPr marL="171450" indent="-171450">
              <a:buFont typeface="Symbol"/>
              <a:buChar char="•"/>
            </a:pPr>
            <a:r>
              <a:rPr lang="en-US" dirty="0"/>
              <a:t>Recognizing the role of history, society and past traumatic experiences, and their impacts on shaping a person’s health, wellness and service experiences;</a:t>
            </a:r>
            <a:endParaRPr lang="en-US" dirty="0">
              <a:cs typeface="Calibri"/>
            </a:endParaRPr>
          </a:p>
          <a:p>
            <a:pPr marL="171450" indent="-171450">
              <a:buFont typeface="Symbol"/>
              <a:buChar char="•"/>
            </a:pPr>
            <a:r>
              <a:rPr lang="en-US" dirty="0"/>
              <a:t>Workers’ self-reflection on their own assumptions and positions of power;</a:t>
            </a:r>
            <a:endParaRPr lang="en-US" dirty="0">
              <a:cs typeface="Calibri"/>
            </a:endParaRPr>
          </a:p>
          <a:p>
            <a:pPr marL="171450" indent="-171450">
              <a:buFont typeface="Symbol"/>
              <a:buChar char="•"/>
            </a:pPr>
            <a:r>
              <a:rPr lang="en-US" dirty="0"/>
              <a:t>Humbly acknowledging oneself as a life-long learner when it comes to understanding another person’s experience;</a:t>
            </a:r>
            <a:endParaRPr lang="en-US" dirty="0">
              <a:cs typeface="Calibri"/>
            </a:endParaRPr>
          </a:p>
          <a:p>
            <a:pPr marL="171450" indent="-171450">
              <a:buFont typeface="Symbol"/>
              <a:buChar char="•"/>
            </a:pPr>
            <a:r>
              <a:rPr lang="en-US" dirty="0"/>
              <a:t>Understanding that we cannot assume we know about another person’s cultural experience, including that culture is an important part of a person’s identity and is important to discuss in relation to service contexts;</a:t>
            </a:r>
            <a:endParaRPr lang="en-US" dirty="0">
              <a:cs typeface="Calibri"/>
            </a:endParaRPr>
          </a:p>
          <a:p>
            <a:pPr marL="171450" indent="-171450">
              <a:buFont typeface="Symbol"/>
              <a:buChar char="•"/>
            </a:pPr>
            <a:r>
              <a:rPr lang="en-US" dirty="0"/>
              <a:t>Developing an awareness of how workers’ own cultural experience shapes their perspective; and</a:t>
            </a:r>
            <a:endParaRPr lang="en-US" dirty="0">
              <a:cs typeface="Calibri"/>
            </a:endParaRPr>
          </a:p>
          <a:p>
            <a:pPr marL="171450" indent="-171450">
              <a:buFont typeface="Symbol"/>
              <a:buChar char="•"/>
            </a:pPr>
            <a:r>
              <a:rPr lang="en-US" dirty="0"/>
              <a:t>Recognizing that every person is the expert on their own unique experience</a:t>
            </a:r>
            <a:endParaRPr lang="en-US" dirty="0">
              <a:cs typeface="Calibri"/>
            </a:endParaRPr>
          </a:p>
          <a:p>
            <a:pPr marL="171450" indent="-171450">
              <a:buFont typeface="Symbol"/>
              <a:buChar char="•"/>
            </a:pPr>
            <a:endParaRPr lang="en-US" dirty="0"/>
          </a:p>
          <a:p>
            <a:r>
              <a:rPr lang="en-US" dirty="0"/>
              <a:t>As we previously mentioned, cultural safety is a crucial aspect of a trauma-informed approach. But, it is also necessary in taking a culturally sensitive approach to service delivery. The approaches we take must be culturally appropriate, safe, and sensitive to both the impact of Canada’s colonial history and the fulsome consultation needed to find collaborative solutions.</a:t>
            </a:r>
            <a:endParaRPr lang="en-US" dirty="0">
              <a:cs typeface="Calibri" panose="020F0502020204030204"/>
            </a:endParaRPr>
          </a:p>
          <a:p>
            <a:endParaRPr lang="en-US" dirty="0"/>
          </a:p>
          <a:p>
            <a:r>
              <a:rPr lang="en-US" dirty="0"/>
              <a:t>In this next section, we’ll discuss some of the ways that organizations can update their practices and processes in addressing animal neglect, in order to ensure cultural awareness, sensitivity and safety.</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42</a:t>
            </a:fld>
            <a:endParaRPr lang="en-US"/>
          </a:p>
        </p:txBody>
      </p:sp>
    </p:spTree>
    <p:extLst>
      <p:ext uri="{BB962C8B-B14F-4D97-AF65-F5344CB8AC3E}">
        <p14:creationId xmlns:p14="http://schemas.microsoft.com/office/powerpoint/2010/main" val="30994456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elements of a culturally safe approach include:</a:t>
            </a:r>
          </a:p>
          <a:p>
            <a:pPr marL="171450" indent="-171450">
              <a:buFont typeface="Symbol,Sans-Serif"/>
              <a:buChar char="•"/>
            </a:pPr>
            <a:r>
              <a:rPr lang="en-US" dirty="0"/>
              <a:t>Recognizing the role of history, society and past traumatic experiences, and their impacts on shaping a person’s health, wellness and service experiences;</a:t>
            </a:r>
            <a:endParaRPr lang="en-US" dirty="0">
              <a:cs typeface="Calibri"/>
            </a:endParaRPr>
          </a:p>
          <a:p>
            <a:pPr marL="171450" indent="-171450">
              <a:buFont typeface="Symbol,Sans-Serif"/>
              <a:buChar char="•"/>
            </a:pPr>
            <a:r>
              <a:rPr lang="en-US" dirty="0"/>
              <a:t>Workers’ self-reflection on their own assumptions and positions of power;</a:t>
            </a:r>
            <a:endParaRPr lang="en-US" dirty="0">
              <a:cs typeface="Calibri"/>
            </a:endParaRPr>
          </a:p>
          <a:p>
            <a:pPr marL="171450" indent="-171450">
              <a:buFont typeface="Symbol,Sans-Serif"/>
              <a:buChar char="•"/>
            </a:pPr>
            <a:r>
              <a:rPr lang="en-US" dirty="0"/>
              <a:t>Humbly acknowledging oneself as a life-long learner when it comes to understanding another person’s experience;</a:t>
            </a:r>
            <a:endParaRPr lang="en-US" dirty="0">
              <a:cs typeface="Calibri"/>
            </a:endParaRPr>
          </a:p>
          <a:p>
            <a:pPr marL="171450" indent="-171450">
              <a:buFont typeface="Symbol,Sans-Serif"/>
              <a:buChar char="•"/>
            </a:pPr>
            <a:r>
              <a:rPr lang="en-US" dirty="0"/>
              <a:t>Understanding that we cannot assume we know about another person’s cultural experience, including that culture is an important part of a person’s identity and is important to discuss in relation to service contexts;</a:t>
            </a:r>
            <a:endParaRPr lang="en-US" dirty="0">
              <a:cs typeface="Calibri"/>
            </a:endParaRPr>
          </a:p>
          <a:p>
            <a:pPr marL="171450" indent="-171450">
              <a:buFont typeface="Symbol,Sans-Serif"/>
              <a:buChar char="•"/>
            </a:pPr>
            <a:r>
              <a:rPr lang="en-US" dirty="0"/>
              <a:t>Developing an awareness of how workers’ own cultural experience shapes their perspective; and</a:t>
            </a:r>
            <a:endParaRPr lang="en-US" dirty="0">
              <a:cs typeface="Calibri"/>
            </a:endParaRPr>
          </a:p>
          <a:p>
            <a:pPr marL="171450" indent="-171450">
              <a:buFont typeface="Symbol,Sans-Serif"/>
              <a:buChar char="•"/>
            </a:pPr>
            <a:r>
              <a:rPr lang="en-US" dirty="0"/>
              <a:t>Recognizing that every person is the expert on their own unique experience</a:t>
            </a:r>
            <a:endParaRPr lang="en-US" dirty="0">
              <a:cs typeface="Calibri"/>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43</a:t>
            </a:fld>
            <a:endParaRPr lang="en-US"/>
          </a:p>
        </p:txBody>
      </p:sp>
    </p:spTree>
    <p:extLst>
      <p:ext uri="{BB962C8B-B14F-4D97-AF65-F5344CB8AC3E}">
        <p14:creationId xmlns:p14="http://schemas.microsoft.com/office/powerpoint/2010/main" val="9739237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I want to move on to share some practical examples of how we can update organizational practices and processes in addressing animal neglect to ensure cultural awareness, sensitivity and safety.</a:t>
            </a:r>
          </a:p>
          <a:p>
            <a:endParaRPr lang="en-US">
              <a:cs typeface="Calibri"/>
            </a:endParaRPr>
          </a:p>
          <a:p>
            <a:r>
              <a:rPr lang="en-US">
                <a:cs typeface="Calibri"/>
              </a:rPr>
              <a:t>First, </a:t>
            </a:r>
            <a:r>
              <a:rPr lang="en-US"/>
              <a:t>imagine that you're entering a stranger's home and telling them how to care for their animal (or even kids). What do you think would happen?</a:t>
            </a:r>
            <a:endParaRPr lang="en-US">
              <a:cs typeface="Calibri"/>
            </a:endParaRPr>
          </a:p>
          <a:p>
            <a:endParaRPr lang="en-US"/>
          </a:p>
          <a:p>
            <a:r>
              <a:rPr lang="en-US"/>
              <a:t>Without some kind of existing relationship, without connection and trust, of course that stranger is not going to be welcoming! I barely welcome my partner telling me what to do :P</a:t>
            </a:r>
            <a:endParaRPr lang="en-US">
              <a:cs typeface="Calibri"/>
            </a:endParaRPr>
          </a:p>
          <a:p>
            <a:endParaRPr lang="en-US"/>
          </a:p>
          <a:p>
            <a:r>
              <a:rPr lang="en-US"/>
              <a:t>So instead, we approach from a different standpoint: we ask if they'd like our help (we get consent), ask what they need (center their voice), and suggest options for what we can offer (empower them to decide). </a:t>
            </a:r>
            <a:endParaRPr lang="en-US">
              <a:cs typeface="Calibri" panose="020F0502020204030204"/>
            </a:endParaRPr>
          </a:p>
          <a:p>
            <a:endParaRPr lang="en-US"/>
          </a:p>
          <a:p>
            <a:r>
              <a:rPr lang="en-US"/>
              <a:t>Here's how we can do that.</a:t>
            </a:r>
            <a:endParaRPr lang="en-US">
              <a:cs typeface="Calibri"/>
            </a:endParaRPr>
          </a:p>
          <a:p>
            <a:endParaRPr lang="en-US"/>
          </a:p>
          <a:p>
            <a:r>
              <a:rPr lang="en-US" b="1"/>
              <a:t>Relationship building </a:t>
            </a:r>
            <a:r>
              <a:rPr lang="en-US"/>
              <a:t>is one aspect that is essential to ensuring cultural safety in our practices. An example that we can consider here is the following: instead of only going into communities for clinics or in </a:t>
            </a:r>
            <a:r>
              <a:rPr lang="en-US" i="1"/>
              <a:t>response </a:t>
            </a:r>
            <a:r>
              <a:rPr lang="en-US"/>
              <a:t>to calls, make a point of engaging with the community (with their permission) in order to get to know community members and their pets and to foster a trusting relationship. This is incredibly important for organizations working with Indigenous communities, because there is often, rightfully, a lack of trust of services coming into their communities.</a:t>
            </a:r>
            <a:endParaRPr lang="en-US">
              <a:cs typeface="Calibri" panose="020F0502020204030204"/>
            </a:endParaRPr>
          </a:p>
          <a:p>
            <a:endParaRPr lang="en-US"/>
          </a:p>
          <a:p>
            <a:r>
              <a:rPr lang="en-US"/>
              <a:t>So for example, </a:t>
            </a:r>
            <a:r>
              <a:rPr lang="en-US" b="1"/>
              <a:t>having a community liaison </a:t>
            </a:r>
            <a:r>
              <a:rPr lang="en-US"/>
              <a:t>who works with Indigenous communities and fosters relationships with the community is a recommendation that is closely aligned with relationship building.</a:t>
            </a:r>
            <a:endParaRPr lang="en-US">
              <a:ea typeface="Calibri" panose="020F0502020204030204"/>
              <a:cs typeface="Calibri" panose="020F0502020204030204"/>
            </a:endParaRPr>
          </a:p>
          <a:p>
            <a:endParaRPr lang="en-US">
              <a:cs typeface="+mn-lt"/>
            </a:endParaRPr>
          </a:p>
          <a:p>
            <a:r>
              <a:rPr lang="en-US" b="1">
                <a:cs typeface="+mn-lt"/>
              </a:rPr>
              <a:t>It's also important to build relationships with human services agencies and individuals,</a:t>
            </a:r>
            <a:r>
              <a:rPr lang="en-US">
                <a:cs typeface="+mn-lt"/>
              </a:rPr>
              <a:t> like counsellors, social workers, and pet friendly shelters. Focus on connections with those who work with the same communities as yours, and who are knowledgeable about cultural protocols and history in the area. </a:t>
            </a:r>
            <a:endParaRPr lang="en-US">
              <a:ea typeface="Calibri" panose="020F0502020204030204"/>
              <a:cs typeface="+mn-lt"/>
            </a:endParaRPr>
          </a:p>
          <a:p>
            <a:endParaRPr lang="en-US">
              <a:cs typeface="+mn-lt"/>
            </a:endParaRPr>
          </a:p>
          <a:p>
            <a:r>
              <a:rPr lang="en-US">
                <a:cs typeface="+mn-lt"/>
              </a:rPr>
              <a:t>One way to build more support for clients into service delivery without adding to burnout and compassion fatigue is to put a callout to volunteers and see if anyone is a local counsellor or social worker who already works within the community who could offer a few hours a week. You could do this internally, and externally for clients.</a:t>
            </a:r>
            <a:endParaRPr lang="en-US">
              <a:ea typeface="Calibri"/>
              <a:cs typeface="Calibri"/>
            </a:endParaRPr>
          </a:p>
          <a:p>
            <a:endParaRPr lang="en-US">
              <a:ea typeface="Calibri"/>
              <a:cs typeface="Calibri"/>
            </a:endParaRPr>
          </a:p>
          <a:p>
            <a:r>
              <a:rPr lang="en-US" b="1"/>
              <a:t>Having a cultural and historical understanding of the communities with whom we work</a:t>
            </a:r>
            <a:r>
              <a:rPr lang="en-US"/>
              <a:t> is another crucial best practice. There are a few initial ways that organizations can implement this practice:</a:t>
            </a:r>
          </a:p>
          <a:p>
            <a:pPr marL="285750" indent="-285750">
              <a:buFont typeface="Symbol,Sans-Serif"/>
              <a:buChar char="•"/>
            </a:pPr>
            <a:r>
              <a:rPr lang="en-US"/>
              <a:t>Engage in readings and discussions about the history and current barriers of the communities you work with. We can ask ourselves: What do we know about the history and current challenges of the communities we work with? Where do we get our knowledge from? Can we challenge ourselves to learn more?</a:t>
            </a:r>
            <a:endParaRPr lang="en-US">
              <a:cs typeface="Calibri"/>
            </a:endParaRPr>
          </a:p>
          <a:p>
            <a:pPr marL="285750" indent="-285750">
              <a:buFont typeface="Symbol,Sans-Serif"/>
              <a:buChar char="•"/>
            </a:pPr>
            <a:r>
              <a:rPr lang="en-US"/>
              <a:t>Become knowledgeable about particular historical events (for example, a forest fire or flood, closing of a major employer in the community) which may have had trauma-related impacts. </a:t>
            </a:r>
          </a:p>
          <a:p>
            <a:pPr marL="285750" indent="-285750">
              <a:buFont typeface="Symbol,Sans-Serif"/>
              <a:buChar char="•"/>
            </a:pPr>
            <a:r>
              <a:rPr lang="en-US"/>
              <a:t>When thinking about Indigenous communities, a good place to start is taking the University of Alberta's Indigenous History course and requiring folks at your organization to do it as part of training.</a:t>
            </a:r>
            <a:endParaRPr lang="en-US">
              <a:cs typeface="Calibri"/>
            </a:endParaRPr>
          </a:p>
          <a:p>
            <a:pPr marL="285750" indent="-285750">
              <a:buFont typeface="Symbol,Sans-Serif"/>
              <a:buChar char="•"/>
            </a:pPr>
            <a:r>
              <a:rPr lang="en-US"/>
              <a:t>Invite a knowledge keeper such as an Elder to speak to the organization about the community, their needs and goals, and their barriers and challenges, and collaborate on how the organization and the community can work together to address these.</a:t>
            </a:r>
          </a:p>
          <a:p>
            <a:pPr marL="285750" indent="-285750">
              <a:buFont typeface="Symbol,Sans-Serif"/>
              <a:buChar char="•"/>
            </a:pPr>
            <a:r>
              <a:rPr lang="en-US" b="1"/>
              <a:t>Understand the protocols</a:t>
            </a:r>
            <a:r>
              <a:rPr lang="en-US"/>
              <a:t> that a person and an organization should follow in approaching a community and/or community member to work together.</a:t>
            </a:r>
          </a:p>
          <a:p>
            <a:endParaRPr lang="en-US"/>
          </a:p>
          <a:p>
            <a:r>
              <a:rPr lang="en-US"/>
              <a:t>I want to emphasize here that it is vital for those who will work with and in Indigenous communities to understand cultural protocols before contacting or engaging with a community, and I’m grateful to one of our research partners Dr. Johnson for pointing this out. We must understand that these protocols vary between Indigenous Nations, and they must be followed, as identified by the community.</a:t>
            </a:r>
            <a:endParaRPr lang="en-US">
              <a:cs typeface="Calibri" panose="020F0502020204030204"/>
            </a:endParaRPr>
          </a:p>
          <a:p>
            <a:endParaRPr lang="en-US"/>
          </a:p>
          <a:p>
            <a:r>
              <a:rPr lang="en-US"/>
              <a:t> Questions that should be explored well in advance of this include:</a:t>
            </a:r>
            <a:endParaRPr lang="en-US">
              <a:cs typeface="Calibri"/>
            </a:endParaRPr>
          </a:p>
          <a:p>
            <a:pPr marL="285750" indent="-285750">
              <a:buFont typeface="Symbol,Sans-Serif"/>
              <a:buChar char="•"/>
            </a:pPr>
            <a:r>
              <a:rPr lang="en-US"/>
              <a:t>What is the respectful and appropriate protocol for approaching or contacting an Indigenous community?</a:t>
            </a:r>
          </a:p>
          <a:p>
            <a:pPr marL="285750" indent="-285750">
              <a:buFont typeface="Symbol,Sans-Serif"/>
              <a:buChar char="•"/>
            </a:pPr>
            <a:r>
              <a:rPr lang="en-US"/>
              <a:t>Is there a traditional gift or offering that is considered respectful?</a:t>
            </a:r>
          </a:p>
          <a:p>
            <a:endParaRPr lang="en-US">
              <a:cs typeface="Calibri" panose="020F0502020204030204"/>
            </a:endParaRPr>
          </a:p>
          <a:p>
            <a:r>
              <a:rPr lang="en-US"/>
              <a:t>So, although we suggest that organizations can invite a knowledge keeper such as an Elder to speak to their organization, we must first follow cultural protocols. An initial way to do this is to visit the website of the Indigenous Nation that you would like to connect with. Typically, there is a contact form, email address, or phone number, that you can use to reach out and introduce yourself and your organization. If the community wishes to engage with you and your organization, they can then connect you with a community member, leader, or Elder, and help to identify appropriate next steps, including culturally appropriate protocols. Specifically, adequate compensation for the Elder or the community may be appropriate. Discuss this in advance and provide what the community asks for.</a:t>
            </a:r>
            <a:endParaRPr lang="en-US">
              <a:cs typeface="Calibri" panose="020F0502020204030204"/>
            </a:endParaRPr>
          </a:p>
          <a:p>
            <a:endParaRPr lang="en-US">
              <a:cs typeface="Calibri" panose="020F0502020204030204"/>
            </a:endParaRPr>
          </a:p>
          <a:p>
            <a:r>
              <a:rPr lang="en-US"/>
              <a:t>After that, we can learn about the community, their needs, goals, barriers and challenges, and then collaborate on how the organization and the community can work together.</a:t>
            </a:r>
            <a:endParaRPr lang="en-US">
              <a:cs typeface="Calibri" panose="020F0502020204030204"/>
            </a:endParaRPr>
          </a:p>
          <a:p>
            <a:endParaRPr lang="en-US">
              <a:cs typeface="Calibri" panose="020F0502020204030204"/>
            </a:endParaRPr>
          </a:p>
          <a:p>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44</a:t>
            </a:fld>
            <a:endParaRPr lang="en-US"/>
          </a:p>
        </p:txBody>
      </p:sp>
    </p:spTree>
    <p:extLst>
      <p:ext uri="{BB962C8B-B14F-4D97-AF65-F5344CB8AC3E}">
        <p14:creationId xmlns:p14="http://schemas.microsoft.com/office/powerpoint/2010/main" val="33493783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I want to move on to share some practical examples of how we can update organizational practices and processes in addressing animal neglect to ensure cultural awareness, sensitivity and safety.</a:t>
            </a:r>
            <a:endParaRPr lang="en-US" dirty="0"/>
          </a:p>
          <a:p>
            <a:endParaRPr lang="en-US" dirty="0"/>
          </a:p>
          <a:p>
            <a:r>
              <a:rPr lang="en-US"/>
              <a:t>First, imagine that you're entering a stranger's home and telling them how to care for their animal (or even kids). What do you think would happen? Go ahead and enter your thoughts in the chat.</a:t>
            </a:r>
            <a:endParaRPr lang="en-US" dirty="0"/>
          </a:p>
          <a:p>
            <a:endParaRPr lang="en-US" dirty="0"/>
          </a:p>
          <a:p>
            <a:r>
              <a:rPr lang="en-US" b="1"/>
              <a:t>[discuss]</a:t>
            </a:r>
            <a:endParaRPr lang="en-US" dirty="0"/>
          </a:p>
          <a:p>
            <a:endParaRPr lang="en-US" dirty="0"/>
          </a:p>
          <a:p>
            <a:r>
              <a:rPr lang="en-US"/>
              <a:t>Without some kind of existing relationship, without connection and trust, of course that stranger is not going to be welcoming! I barely welcome my partner telling me what to do :P</a:t>
            </a:r>
            <a:endParaRPr lang="en-US" dirty="0"/>
          </a:p>
          <a:p>
            <a:endParaRPr lang="en-US" dirty="0"/>
          </a:p>
          <a:p>
            <a:r>
              <a:rPr lang="en-US"/>
              <a:t>So instead, we approach from a different standpoint: we ask if they'd like our help (we get consent), ask what they need (center their voice), and suggest options for what we can offer (empower them to decide). </a:t>
            </a:r>
            <a:endParaRPr lang="en-US" dirty="0"/>
          </a:p>
          <a:p>
            <a:endParaRPr lang="en-US" dirty="0"/>
          </a:p>
          <a:p>
            <a:r>
              <a:rPr lang="en-US"/>
              <a:t>Here's how we can do that.</a:t>
            </a:r>
            <a:endParaRPr lang="en-US" dirty="0"/>
          </a:p>
          <a:p>
            <a:endParaRPr lang="en-US" dirty="0"/>
          </a:p>
          <a:p>
            <a:r>
              <a:rPr lang="en-US" b="1"/>
              <a:t>Relationship building </a:t>
            </a:r>
            <a:r>
              <a:rPr lang="en-US"/>
              <a:t>is one aspect that is essential to ensuring cultural safety in our practices. An example that we can consider here is the following: instead of only going into communities for clinics or in </a:t>
            </a:r>
            <a:r>
              <a:rPr lang="en-US" i="1"/>
              <a:t>response </a:t>
            </a:r>
            <a:r>
              <a:rPr lang="en-US"/>
              <a:t>to calls, make a point of engaging with the community (with their permission) in order to get to know community members and their pets and to foster a trusting relationship. This is incredibly important for organizations working with Indigenous communities, because there is often, rightfully, a lack of trust of services coming into their communities.</a:t>
            </a:r>
            <a:endParaRPr lang="en-US" dirty="0"/>
          </a:p>
          <a:p>
            <a:endParaRPr lang="en-US" dirty="0"/>
          </a:p>
          <a:p>
            <a:r>
              <a:rPr lang="en-US"/>
              <a:t>So for example, </a:t>
            </a:r>
            <a:r>
              <a:rPr lang="en-US" b="1"/>
              <a:t>having a community liaison </a:t>
            </a:r>
            <a:r>
              <a:rPr lang="en-US"/>
              <a:t>who works with Indigenous communities and fosters relationships with the community is a recommendation that is closely aligned with relationship building.</a:t>
            </a:r>
            <a:br>
              <a:rPr lang="en-US" dirty="0"/>
            </a:br>
            <a:endParaRPr lang="en-US" dirty="0"/>
          </a:p>
          <a:p>
            <a:r>
              <a:rPr lang="en-US" b="1"/>
              <a:t>Having a cultural and historical understanding of the communities with whom we work</a:t>
            </a:r>
            <a:r>
              <a:rPr lang="en-US"/>
              <a:t> is another crucial best practice. There are a few initial ways that organizations can implement this practice:</a:t>
            </a:r>
            <a:endParaRPr lang="en-US" dirty="0"/>
          </a:p>
          <a:p>
            <a:pPr marL="285750" indent="-285750">
              <a:buFont typeface="Symbol,Sans-Serif"/>
              <a:buChar char="•"/>
            </a:pPr>
            <a:r>
              <a:rPr lang="en-US"/>
              <a:t>Engage in readings and discussions about the history and current barriers of the communities we work with. We can ask ourselves: What do we know about the history and current challenges of the communities we work with? Where do we get our knowledge from? Can we challenge ourselves to learn more?</a:t>
            </a:r>
            <a:endParaRPr lang="en-US" dirty="0"/>
          </a:p>
          <a:p>
            <a:pPr marL="285750" indent="-285750">
              <a:buFont typeface="Symbol,Sans-Serif"/>
              <a:buChar char="•"/>
            </a:pPr>
            <a:r>
              <a:rPr lang="en-US"/>
              <a:t>Become knowledgeable about particular historical events (for example, a forest fire or flood, closing of a major employer in the community) which may have had trauma-related impacts. When thinking about Indigenous communities, a good place to start is taking the University of Alberta's Indigenous History course and requiring folks at your organization to do it as part of training.</a:t>
            </a:r>
            <a:endParaRPr lang="en-US" dirty="0"/>
          </a:p>
          <a:p>
            <a:pPr marL="285750" indent="-285750">
              <a:buFont typeface="Symbol,Sans-Serif"/>
              <a:buChar char="•"/>
            </a:pPr>
            <a:r>
              <a:rPr lang="en-US"/>
              <a:t>Invite a knowledge keeper such as an Elder to speak to the organization about the community, their needs and goals, and their barriers and challenges, and collaborate on how the organization and the community can work together to address these.</a:t>
            </a:r>
            <a:endParaRPr lang="en-US" dirty="0"/>
          </a:p>
          <a:p>
            <a:pPr marL="285750" indent="-285750">
              <a:buFont typeface="Symbol,Sans-Serif"/>
              <a:buChar char="•"/>
            </a:pPr>
            <a:r>
              <a:rPr lang="en-US" b="1"/>
              <a:t>Understand the protocols</a:t>
            </a:r>
            <a:r>
              <a:rPr lang="en-US"/>
              <a:t> that a person and an organization should follow in approaching a community and/or community member to work together.</a:t>
            </a:r>
            <a:endParaRPr lang="en-US" dirty="0"/>
          </a:p>
          <a:p>
            <a:endParaRPr lang="en-US" dirty="0"/>
          </a:p>
          <a:p>
            <a:r>
              <a:rPr lang="en-US"/>
              <a:t>I want to emphasize here that it is vital for those who will work with and in Indigenous communities to understand cultural protocols before contacting or engaging with a community, and I’m grateful to one of our research partners Dr. Johnson for pointing this out. We must understand that these protocols vary between Indigenous Nations, and they must be followed, as identified by the community.</a:t>
            </a:r>
            <a:endParaRPr lang="en-US" dirty="0"/>
          </a:p>
          <a:p>
            <a:endParaRPr lang="en-US" dirty="0"/>
          </a:p>
          <a:p>
            <a:r>
              <a:rPr lang="en-US"/>
              <a:t> Questions that should be explored well in advance of this include:</a:t>
            </a:r>
            <a:endParaRPr lang="en-US" dirty="0"/>
          </a:p>
          <a:p>
            <a:pPr marL="285750" indent="-285750">
              <a:buFont typeface="Symbol,Sans-Serif"/>
              <a:buChar char="•"/>
            </a:pPr>
            <a:r>
              <a:rPr lang="en-US"/>
              <a:t>What is the respectful and appropriate protocol for approaching or contacting an Indigenous community?</a:t>
            </a:r>
            <a:endParaRPr lang="en-US" dirty="0"/>
          </a:p>
          <a:p>
            <a:pPr marL="285750" indent="-285750">
              <a:buFont typeface="Symbol,Sans-Serif"/>
              <a:buChar char="•"/>
            </a:pPr>
            <a:r>
              <a:rPr lang="en-US"/>
              <a:t>Is there a traditional gift or offering that is considered respectful?</a:t>
            </a:r>
            <a:endParaRPr lang="en-US" dirty="0"/>
          </a:p>
          <a:p>
            <a:endParaRPr lang="en-US" dirty="0"/>
          </a:p>
          <a:p>
            <a:r>
              <a:rPr lang="en-US"/>
              <a:t>So, although we suggest that organizations can invite a knowledge keeper such as an Elder to speak to their organization, we must first follow cultural protocols. An initial way to do this is to visit the website of the Indigenous Nation that you would like to connect with. Typically, there is a contact form, email address, or phone number, that you can use to reach out and introduce yourself and your organization. If the community wishes to engage with you and your organization, they can then connect you with a community member, leader, or Elder, and help to identify appropriate next steps, including culturally appropriate protocols. Specifically, adequate compensation for the Elder or the community may be appropriate. Discuss this in advance and provide what the community asks for.</a:t>
            </a:r>
            <a:endParaRPr lang="en-US" dirty="0"/>
          </a:p>
          <a:p>
            <a:endParaRPr lang="en-US" dirty="0"/>
          </a:p>
          <a:p>
            <a:r>
              <a:rPr lang="en-US"/>
              <a:t>After that, we can learn about the community, their needs, goals, barriers and challenges, and then collaborate on how the organization and the community can work together.</a:t>
            </a:r>
            <a:endParaRPr lang="en-US" dirty="0"/>
          </a:p>
          <a:p>
            <a:endParaRPr lang="en-US" dirty="0"/>
          </a:p>
          <a:p>
            <a:endParaRPr lang="en-US" dirty="0"/>
          </a:p>
          <a:p>
            <a:endParaRPr lang="en-US" dirty="0"/>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45</a:t>
            </a:fld>
            <a:endParaRPr lang="en-US"/>
          </a:p>
        </p:txBody>
      </p:sp>
    </p:spTree>
    <p:extLst>
      <p:ext uri="{BB962C8B-B14F-4D97-AF65-F5344CB8AC3E}">
        <p14:creationId xmlns:p14="http://schemas.microsoft.com/office/powerpoint/2010/main" val="76033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that you've begun to learn about trauma-informed and culturally safe approaches, I invite you to reflect back on early intervention and prevention-based approaches, and think about how they relate to and overlap with implementing a trauma-informed, culturally safe approach. To do this, I’m going to present a few hypothetical scenarios to you, and let’s practice taking a trauma-informed/culturally safe approach to responding to them. For each of the questions, please choose which items/answers you would include in your approach (e.g., A and C). Then, please write down what order you would carry them out in. Finally, please think about what is missing from the options that you would also include in your approach. This is activity 3 in your workbook. Again, discuss these scenarios in breakout groups, and then come back together to discuss. 5 minutes.</a:t>
            </a:r>
            <a:br>
              <a:rPr lang="en-US" dirty="0">
                <a:cs typeface="+mn-lt"/>
              </a:rPr>
            </a:br>
            <a:endParaRPr lang="en-US">
              <a:cs typeface="Calibri"/>
            </a:endParaRPr>
          </a:p>
          <a:p>
            <a:r>
              <a:rPr lang="en-US" dirty="0"/>
              <a:t>I’ll put the definitions of prevention and intervention back on screen here. [switch slide]</a:t>
            </a:r>
            <a:endParaRPr lang="en-US" dirty="0">
              <a:cs typeface="Calibri"/>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46</a:t>
            </a:fld>
            <a:endParaRPr lang="en-US"/>
          </a:p>
        </p:txBody>
      </p:sp>
    </p:spTree>
    <p:extLst>
      <p:ext uri="{BB962C8B-B14F-4D97-AF65-F5344CB8AC3E}">
        <p14:creationId xmlns:p14="http://schemas.microsoft.com/office/powerpoint/2010/main" val="37077036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Scenario 1.</a:t>
            </a:r>
            <a:r>
              <a:rPr lang="en-US" dirty="0"/>
              <a:t> An animal protection worker receives notice that their organization logged a call from a </a:t>
            </a:r>
            <a:r>
              <a:rPr lang="en-US" dirty="0" err="1"/>
              <a:t>neighbour</a:t>
            </a:r>
            <a:r>
              <a:rPr lang="en-US" dirty="0"/>
              <a:t> that a dog “looks skinny” and is left outside overnight on the family's deck in cold weather. Let’s explore the ideal initial response(s) in this situation.</a:t>
            </a:r>
            <a:br>
              <a:rPr lang="en-US" dirty="0"/>
            </a:br>
            <a:endParaRPr lang="en-US" dirty="0">
              <a:cs typeface="Calibri"/>
            </a:endParaRPr>
          </a:p>
          <a:p>
            <a:r>
              <a:rPr lang="en-US" b="1"/>
              <a:t>Scenario 1: Ideal answers: A (but D first), B, D.</a:t>
            </a:r>
            <a:endParaRPr lang="en-US"/>
          </a:p>
          <a:p>
            <a:r>
              <a:rPr lang="en-US"/>
              <a:t>If you answered A: Talking to the neighbour may give you some information as a first step. A critical next step is to understand the situation from the animal guardian’s point of view, in addition to an outside perspective. But, option D is a crucial first step that should be taken first.</a:t>
            </a:r>
          </a:p>
          <a:p>
            <a:r>
              <a:rPr lang="en-US" dirty="0"/>
              <a:t>If you answered B: Beginning the conversation with the animal guardian in a non-judgmental way from a place of curiosity is more likely to elicit the information needed to address the situation. Asking questions about the animal and why they might be out on the deck in the cold will better equip you to evaluate the situation and next steps. But, please refer to option D to read about the crucial first step that should be taken first.</a:t>
            </a:r>
          </a:p>
          <a:p>
            <a:r>
              <a:rPr lang="en-US" dirty="0"/>
              <a:t>If you answered C: Before deciding how to proceed, it is best to start off with a conversation with the animal guardian to understand the situation. Beginning the conversation with the animal guardian in a non-judgmental way from a place of curiosity is more likely to elicit the information needed to address the situation. Asking questions about the animal and why they might be out on the deck in the cold will better equip you to evaluate the situation and next steps.</a:t>
            </a:r>
          </a:p>
          <a:p>
            <a:r>
              <a:rPr lang="en-US" dirty="0"/>
              <a:t>If you answered D: Determining the area the person lives in is an essential first step that will importantly allow you to determine where the person is living, and if the person lives on Indigenous reserve land. If they do live on Indigenous reserve land, the next steps include determining whether you have authority to enter onto reserve lands without notice to community leaders, such as Chief and Council. You will also need to identify the cultural protocols of the community and who the point of contact is in regard to animal services in the community.</a:t>
            </a:r>
          </a:p>
          <a:p>
            <a:endParaRPr lang="en-US" u="sng" dirty="0"/>
          </a:p>
          <a:p>
            <a:r>
              <a:rPr lang="en-US" u="sng" dirty="0"/>
              <a:t>Scenario 2.</a:t>
            </a:r>
            <a:r>
              <a:rPr lang="en-US" dirty="0"/>
              <a:t> </a:t>
            </a:r>
            <a:r>
              <a:rPr lang="en-CA" dirty="0"/>
              <a:t>A person goes to a veterinary clinic with their dog, who appears to be limping and in pain. After being provided a quote for the cost of the initial examination for the dog, the person expresses that they cannot afford this cost but they are worried for their dog’s well-being. They also explain that the dog is really important for their mental health. </a:t>
            </a:r>
            <a:r>
              <a:rPr lang="en-US" dirty="0"/>
              <a:t>Let’s explore the ideal initial response(s) in this situation.</a:t>
            </a:r>
            <a:br>
              <a:rPr lang="en-US" dirty="0"/>
            </a:br>
            <a:endParaRPr lang="en-US" dirty="0"/>
          </a:p>
          <a:p>
            <a:r>
              <a:rPr lang="en-US" b="1" dirty="0"/>
              <a:t>Scenario 2: Ideal answers: A and B.</a:t>
            </a:r>
            <a:endParaRPr lang="en-US" dirty="0"/>
          </a:p>
          <a:p>
            <a:r>
              <a:rPr lang="en-US" dirty="0"/>
              <a:t>If you answered A: Good choice. An important aspect of a trauma-informed, culturally safe approach to services is to build relationships with other sectors and social services in order to better provide support to animals and their guardians. Compiling a list of resources in the area you work in to provide to people accessing your services is a great way to spread the word about other services that people may not know about. This can include organizations that can assist with veterinary payments, as well as other social services such as low-barrier mental health supports. The reason that the ideal approach is to engage in both answers A &amp; B is that talking with the person before providing a list of resources would allow you to better understand their situation, and perhaps be able to tailor the resources you suggest to fit their needs. Having an open and empathetic conversation will also allow the person to feel more supported in their decision-making.</a:t>
            </a:r>
          </a:p>
          <a:p>
            <a:r>
              <a:rPr lang="en-US" dirty="0"/>
              <a:t>If you answered B: Good choice. Engaging more with the person will allow you to better understand their situation. Having an open and empathetic conversation will also allow the person to feel more supported in their decision-making. Similar to the previous scenario, asking further questions will shed more light on the situation--for example, you may gather information that suggests the person and/or the animal is being abused. This will better equip you to determine the best next steps that will keep the person and their animal safe. Ideally, you would have a list of social service supports, including culturally appropriate supports, that you could consult and with the person's permission, help them to contact and decide on next steps together. This list can include organizations that can assist with veterinary payments, as well as other social services such as low-barrier mental health supports. </a:t>
            </a:r>
          </a:p>
          <a:p>
            <a:r>
              <a:rPr lang="en-US" dirty="0"/>
              <a:t>If you answered C: If your clinic or organization is able to waive a fee for a person experiencing low income, that’s great. But, in conjunction with this, it is still important to engage in a conversation with the animal guardian to better understand their situation, and provide them with a list of community resources. As it is likely that the animal will need further care after the initial examination, these steps will allow you to help the person accessing services decide on their next steps, and put them in contact with other organizations that can assist with veterinary payments.</a:t>
            </a:r>
          </a:p>
          <a:p>
            <a:r>
              <a:rPr lang="en-US" dirty="0"/>
              <a:t>If you answered D: A person may come to the conclusion on their own that they can ask a friend or family member to help them pay for veterinary fees. But, we want to avoid making assumptions about a person--if they don’t have family members or friends that can support them, this could trigger feelings of helplessness and add to the difficulty of the situation. </a:t>
            </a:r>
          </a:p>
          <a:p>
            <a:r>
              <a:rPr lang="en-US" dirty="0"/>
              <a:t>If you answered E: Offering no resources or support is not an ideal choice, as this will cause the person to feel unsupported, and will likely cause harm to the animal as their care needs will go unaddressed. Telling the person that if they leave with their animal in distress the local animal protection agency will have to get involved may be perceived as a threat, and will also result in the animal’s care needs being unaddressed.</a:t>
            </a:r>
          </a:p>
        </p:txBody>
      </p:sp>
      <p:sp>
        <p:nvSpPr>
          <p:cNvPr id="4" name="Slide Number Placeholder 3"/>
          <p:cNvSpPr>
            <a:spLocks noGrp="1"/>
          </p:cNvSpPr>
          <p:nvPr>
            <p:ph type="sldNum" sz="quarter" idx="5"/>
          </p:nvPr>
        </p:nvSpPr>
        <p:spPr/>
        <p:txBody>
          <a:bodyPr/>
          <a:lstStyle/>
          <a:p>
            <a:fld id="{441C925F-4B6B-014B-92F4-F6A5343828CB}" type="slidenum">
              <a:rPr lang="en-US" smtClean="0"/>
              <a:t>47</a:t>
            </a:fld>
            <a:endParaRPr lang="en-US"/>
          </a:p>
        </p:txBody>
      </p:sp>
    </p:spTree>
    <p:extLst>
      <p:ext uri="{BB962C8B-B14F-4D97-AF65-F5344CB8AC3E}">
        <p14:creationId xmlns:p14="http://schemas.microsoft.com/office/powerpoint/2010/main" val="11100636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close out this portion of our learning by talking a bit about cultural humility.</a:t>
            </a:r>
          </a:p>
          <a:p>
            <a:endParaRPr lang="en-US" dirty="0"/>
          </a:p>
          <a:p>
            <a:r>
              <a:rPr lang="en-US" dirty="0"/>
              <a:t>Cultural humility is "the ability to maintain an interpersonal stance that is other-oriented, or open to the other, in relation to aspects of cultural identity that are most important to the person." Cultural humility invites us to stay curious in our approach toward individuals of other cultures and encourages ongoing self-reflection around our biases, assumptions, and beliefs. Cultural humility is an essential component of trauma-informed care. It draws on three principles:</a:t>
            </a:r>
            <a:endParaRPr lang="en-US" dirty="0">
              <a:ea typeface="Calibri"/>
              <a:cs typeface="Calibri"/>
            </a:endParaRPr>
          </a:p>
          <a:p>
            <a:r>
              <a:rPr lang="en-US" dirty="0"/>
              <a:t>1. We engage in self-reflection and critique.</a:t>
            </a:r>
            <a:endParaRPr lang="en-US" dirty="0">
              <a:ea typeface="Calibri"/>
              <a:cs typeface="Calibri"/>
            </a:endParaRPr>
          </a:p>
          <a:p>
            <a:r>
              <a:rPr lang="en-US" dirty="0"/>
              <a:t>2. We are aware of power and the difference between power over others, and power ‘with’ others.</a:t>
            </a:r>
            <a:endParaRPr lang="en-US" dirty="0">
              <a:ea typeface="Calibri"/>
              <a:cs typeface="Calibri"/>
            </a:endParaRPr>
          </a:p>
          <a:p>
            <a:r>
              <a:rPr lang="en-US" dirty="0"/>
              <a:t>3. We develop partnerships with people and groups who advocate for others.</a:t>
            </a:r>
            <a:endParaRPr lang="en-US" dirty="0">
              <a:ea typeface="Calibri"/>
              <a:cs typeface="Calibri"/>
            </a:endParaRPr>
          </a:p>
          <a:p>
            <a:endParaRPr lang="en-US" dirty="0"/>
          </a:p>
          <a:p>
            <a:r>
              <a:rPr lang="en-US" dirty="0"/>
              <a:t>Developing this understanding is of course a continuous and really lifelong process, so it’s important to remember that cultural safety involves continuously reflecting on our own culture and how that might impact the services we provide, as well as reflecting on the systems and institutions that perpetuate marginalization, and place people and their animals in precarious situations.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48</a:t>
            </a:fld>
            <a:endParaRPr lang="en-US"/>
          </a:p>
        </p:txBody>
      </p:sp>
    </p:spTree>
    <p:extLst>
      <p:ext uri="{BB962C8B-B14F-4D97-AF65-F5344CB8AC3E}">
        <p14:creationId xmlns:p14="http://schemas.microsoft.com/office/powerpoint/2010/main" val="22706613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5-10 mins</a:t>
            </a:r>
          </a:p>
          <a:p>
            <a:endParaRPr lang="en-US" dirty="0">
              <a:ea typeface="Calibri"/>
              <a:cs typeface="Calibri"/>
            </a:endParaRPr>
          </a:p>
          <a:p>
            <a:r>
              <a:rPr lang="en-US" dirty="0"/>
              <a:t>Again, I invite you to check in with your body. If you have access, sit up straight, put your arms out, thumbs down, and rotate your arms and shoulders back so your thumbs face up. That opens up your chest.</a:t>
            </a:r>
          </a:p>
          <a:p>
            <a:r>
              <a:rPr lang="en-US" dirty="0"/>
              <a:t>Take a deep breath, inhaling through your nose, hold 4 seconds, exhale and see if you can exhale longer.</a:t>
            </a:r>
          </a:p>
          <a:p>
            <a:r>
              <a:rPr lang="en-US" dirty="0"/>
              <a:t>Now look around your space, one side to the other, creating a panoramic view. Notice what's around you.</a:t>
            </a:r>
          </a:p>
          <a:p>
            <a:r>
              <a:rPr lang="en-US" dirty="0"/>
              <a:t>If you have access, turn and look behind you and then turn the other way and look behind.</a:t>
            </a:r>
          </a:p>
          <a:p>
            <a:endParaRPr lang="en-US" dirty="0"/>
          </a:p>
          <a:p>
            <a:r>
              <a:rPr lang="en-US" dirty="0"/>
              <a:t>Doing these exercises helps remind your body that you are safe. We start to get tunnel vision when activated, so we look wide and behind so your brain can remember it's safe.</a:t>
            </a:r>
          </a:p>
          <a:p>
            <a:endParaRPr lang="en-US" dirty="0"/>
          </a:p>
          <a:p>
            <a:r>
              <a:rPr lang="en-US" dirty="0"/>
              <a:t>All right, take your break and make sure to hydrate!</a:t>
            </a:r>
          </a:p>
          <a:p>
            <a:endParaRPr lang="en-US" dirty="0"/>
          </a:p>
          <a:p>
            <a:r>
              <a:rPr lang="en-US" dirty="0"/>
              <a:t>On return: deep breath, in/out. Check in, see if there's anything you need.</a:t>
            </a:r>
            <a:endParaRPr lang="en-US" dirty="0">
              <a:cs typeface="Calibri"/>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49</a:t>
            </a:fld>
            <a:endParaRPr lang="en-US"/>
          </a:p>
        </p:txBody>
      </p:sp>
    </p:spTree>
    <p:extLst>
      <p:ext uri="{BB962C8B-B14F-4D97-AF65-F5344CB8AC3E}">
        <p14:creationId xmlns:p14="http://schemas.microsoft.com/office/powerpoint/2010/main" val="1714354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1" indent="-285750">
              <a:buFont typeface="Courier New"/>
              <a:buChar char="○"/>
            </a:pPr>
            <a:r>
              <a:rPr lang="en-US" dirty="0"/>
              <a:t>The aim of this workshop is that it helps you to become familiar with trauma-informed principles, cultural safety, and ways to promote personal and organizational resilience. This is an opportunity to think about the role you can play in supporting a safe environment for animals, guardians, coworkers, and of course for yourself. As we move through this workshop, there will be opportunities for reflection where I’ll prompt you with a question and give you some time to write down your thoughts. There will also be a few activities and opportunities for discussion. You are of course not required to share out loud, but if you feel comfortable doing so, that’s great. The chat box is also available, so please feel free to share there as well when prompted to do so; note that the chat box is public and I will read responses out loud for accessibility.</a:t>
            </a:r>
          </a:p>
          <a:p>
            <a:pPr marL="0" lvl="1"/>
            <a:endParaRPr lang="en-US" dirty="0">
              <a:cs typeface="Calibri"/>
            </a:endParaRPr>
          </a:p>
          <a:p>
            <a:pPr>
              <a:buFont typeface="Calibri"/>
              <a:buChar char="•"/>
            </a:pPr>
            <a:r>
              <a:rPr lang="en-US" dirty="0"/>
              <a:t>Trigger warning</a:t>
            </a:r>
            <a:endParaRPr lang="en-US" dirty="0">
              <a:cs typeface="Calibri" panose="020F0502020204030204"/>
            </a:endParaRPr>
          </a:p>
          <a:p>
            <a:pPr lvl="1">
              <a:buFont typeface="Courier New"/>
              <a:buChar char="○"/>
            </a:pPr>
            <a:r>
              <a:rPr lang="en-US" dirty="0"/>
              <a:t>This course discusses some difficult topics. Acknowledging loss, trauma, or abuse of any kind is extremely difficult, and it can trigger a range of responses. If you feel triggered, upset, or confused about anything discussed during the training, we encourage you to seek support in a way that feels safe for you. Please feel free to take breaks throughout and do what feels best for you.</a:t>
            </a:r>
            <a:endParaRPr lang="en-US" dirty="0">
              <a:cs typeface="Calibri"/>
            </a:endParaRPr>
          </a:p>
          <a:p>
            <a:pPr marL="0"/>
            <a:endParaRPr lang="en-US" dirty="0">
              <a:cs typeface="Calibri"/>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5</a:t>
            </a:fld>
            <a:endParaRPr lang="en-US"/>
          </a:p>
        </p:txBody>
      </p:sp>
    </p:spTree>
    <p:extLst>
      <p:ext uri="{BB962C8B-B14F-4D97-AF65-F5344CB8AC3E}">
        <p14:creationId xmlns:p14="http://schemas.microsoft.com/office/powerpoint/2010/main" val="41024192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I’ve just shared a lot of information with you! I think it’s important now to take what we’ve learned so far and do a couple of activities that can help us to see how we can incorporate TI/CS approaches in our work. These are some evidence-based tools, techniques, and strategies that you can use in any situation or setting.</a:t>
            </a:r>
            <a:endParaRPr lang="en-US" dirty="0"/>
          </a:p>
          <a:p>
            <a:endParaRPr lang="en-CA" dirty="0"/>
          </a:p>
          <a:p>
            <a:endParaRPr lang="en-CA" dirty="0"/>
          </a:p>
        </p:txBody>
      </p:sp>
      <p:sp>
        <p:nvSpPr>
          <p:cNvPr id="4" name="Slide Number Placeholder 3"/>
          <p:cNvSpPr>
            <a:spLocks noGrp="1"/>
          </p:cNvSpPr>
          <p:nvPr>
            <p:ph type="sldNum" sz="quarter" idx="5"/>
          </p:nvPr>
        </p:nvSpPr>
        <p:spPr/>
        <p:txBody>
          <a:bodyPr/>
          <a:lstStyle/>
          <a:p>
            <a:fld id="{441C925F-4B6B-014B-92F4-F6A5343828CB}" type="slidenum">
              <a:rPr lang="en-US" smtClean="0"/>
              <a:t>50</a:t>
            </a:fld>
            <a:endParaRPr lang="en-US"/>
          </a:p>
        </p:txBody>
      </p:sp>
    </p:spTree>
    <p:extLst>
      <p:ext uri="{BB962C8B-B14F-4D97-AF65-F5344CB8AC3E}">
        <p14:creationId xmlns:p14="http://schemas.microsoft.com/office/powerpoint/2010/main" val="17742957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first method is called motivational interviewing. Motivational interviewing is a way of talking with people about change in a way that strengthens the person’s own motivation and commitment to change. The spirit of MI describes how you ‘show up’ in a conversation/interaction. How you say something is as important as what you say. The spirit of MI is in line with the principles of a trauma-informed approach that we’ve talked about today—more specifically, encouraging collaboration, being strengths-based, transparent, non-judgmental, and avoiding triggering language.</a:t>
            </a:r>
            <a:endParaRPr lang="en-US" dirty="0"/>
          </a:p>
          <a:p>
            <a:endParaRPr lang="en-CA" dirty="0"/>
          </a:p>
          <a:p>
            <a:r>
              <a:rPr lang="en-CA" dirty="0"/>
              <a:t>You can use the acronym CAPE to remember the spirit of MI—compassion, acceptance, partnership, evocation.</a:t>
            </a:r>
            <a:br>
              <a:rPr lang="en-CA" dirty="0">
                <a:ea typeface="Calibri"/>
                <a:cs typeface="+mn-lt"/>
              </a:rPr>
            </a:br>
            <a:endParaRPr lang="en-US"/>
          </a:p>
          <a:p>
            <a:r>
              <a:rPr lang="en-CA" b="1" dirty="0"/>
              <a:t>[show graphic on screen and ask participants to read out each component]</a:t>
            </a:r>
            <a:br>
              <a:rPr lang="en-CA" b="1" dirty="0">
                <a:cs typeface="+mn-lt"/>
              </a:rPr>
            </a:br>
            <a:endParaRPr lang="en-US"/>
          </a:p>
          <a:p>
            <a:r>
              <a:rPr lang="en-US" dirty="0"/>
              <a:t>Any questions about MI?</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51</a:t>
            </a:fld>
            <a:endParaRPr lang="en-US"/>
          </a:p>
        </p:txBody>
      </p:sp>
    </p:spTree>
    <p:extLst>
      <p:ext uri="{BB962C8B-B14F-4D97-AF65-F5344CB8AC3E}">
        <p14:creationId xmlns:p14="http://schemas.microsoft.com/office/powerpoint/2010/main" val="564849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Brief activity:</a:t>
            </a:r>
            <a:r>
              <a:rPr lang="en-CA" dirty="0"/>
              <a:t> As a quick activity, let’s see if you can spot which of the following statements are consistent with MI or not.</a:t>
            </a:r>
            <a:endParaRPr lang="en-US" dirty="0"/>
          </a:p>
          <a:p>
            <a:endParaRPr lang="en-CA" dirty="0"/>
          </a:p>
          <a:p>
            <a:r>
              <a:rPr lang="en-CA" u="sng" dirty="0"/>
              <a:t>Statement 1:</a:t>
            </a:r>
            <a:r>
              <a:rPr lang="en-CA" dirty="0"/>
              <a:t> This been a really difficult decision, but your animal’s well-being is clearly important to you.</a:t>
            </a:r>
            <a:endParaRPr lang="en-US" dirty="0"/>
          </a:p>
          <a:p>
            <a:r>
              <a:rPr lang="en-CA" dirty="0"/>
              <a:t>Is this consistent with the spirit of MI, yes or no? Why or why not?</a:t>
            </a:r>
            <a:endParaRPr lang="en-US" dirty="0"/>
          </a:p>
          <a:p>
            <a:endParaRPr lang="en-CA" dirty="0"/>
          </a:p>
          <a:p>
            <a:r>
              <a:rPr lang="en-CA" b="1" dirty="0"/>
              <a:t>[discuss]</a:t>
            </a:r>
            <a:endParaRPr lang="en-US" dirty="0"/>
          </a:p>
          <a:p>
            <a:endParaRPr lang="en-CA" b="1" dirty="0"/>
          </a:p>
          <a:p>
            <a:r>
              <a:rPr lang="en-CA" dirty="0"/>
              <a:t>Yes, this is consistent. It shows empathy for how the person is feeling, and highlights a strength--that they care about their animal’s well-being.</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52</a:t>
            </a:fld>
            <a:endParaRPr lang="en-US"/>
          </a:p>
        </p:txBody>
      </p:sp>
    </p:spTree>
    <p:extLst>
      <p:ext uri="{BB962C8B-B14F-4D97-AF65-F5344CB8AC3E}">
        <p14:creationId xmlns:p14="http://schemas.microsoft.com/office/powerpoint/2010/main" val="27990236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u="sng" dirty="0"/>
              <a:t>Statement 2:</a:t>
            </a:r>
            <a:r>
              <a:rPr lang="en-CA" dirty="0"/>
              <a:t> I can tell you really care about your dog, so I’m going to let you know that I think he needs to be rehomed. </a:t>
            </a:r>
            <a:br>
              <a:rPr lang="en-CA" dirty="0">
                <a:cs typeface="+mn-lt"/>
              </a:rPr>
            </a:br>
            <a:endParaRPr lang="en-US"/>
          </a:p>
          <a:p>
            <a:r>
              <a:rPr lang="en-CA" dirty="0"/>
              <a:t>Is this consistent with the spirit of MI, yes or no? Why or why not?</a:t>
            </a:r>
            <a:br>
              <a:rPr lang="en-CA" dirty="0">
                <a:cs typeface="+mn-lt"/>
              </a:rPr>
            </a:br>
            <a:endParaRPr lang="en-US"/>
          </a:p>
          <a:p>
            <a:r>
              <a:rPr lang="en-CA" b="1" dirty="0"/>
              <a:t>[discuss]</a:t>
            </a:r>
            <a:br>
              <a:rPr lang="en-CA" b="1" dirty="0">
                <a:cs typeface="+mn-lt"/>
              </a:rPr>
            </a:br>
            <a:endParaRPr lang="en-US"/>
          </a:p>
          <a:p>
            <a:r>
              <a:rPr lang="en-CA" dirty="0"/>
              <a:t>No, this is not consistent with the spirit of MI. The answer acknowledges what is important for the person, but then directs the person as to what to do. It does not invite a conversation with the person to gather their ideas about what they want or whether they have any ideas.</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53</a:t>
            </a:fld>
            <a:endParaRPr lang="en-US"/>
          </a:p>
        </p:txBody>
      </p:sp>
    </p:spTree>
    <p:extLst>
      <p:ext uri="{BB962C8B-B14F-4D97-AF65-F5344CB8AC3E}">
        <p14:creationId xmlns:p14="http://schemas.microsoft.com/office/powerpoint/2010/main" val="5316675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it will be really helpful here to present some real-life scenarios and go through them as a ‘role-playing’ activity to practice MI together. So this scenario is written down in your workbooks but I’ll also present it to you here. And what I'd like to do is put you into breakout rooms, and in those breakout rooms, have one person take on the role of the ‘offender’ and one person act as the animal service worker. And just to try go through a conversation as you imagine it might go. And the animal service worker, keep in mind principles of MI during the conversation. I’ll put them back on screen here. Let’s take about 4-5 minutes to do this. </a:t>
            </a:r>
            <a:br>
              <a:rPr lang="en-US" dirty="0">
                <a:cs typeface="+mn-lt"/>
              </a:rPr>
            </a:br>
            <a:endParaRPr lang="en-US" dirty="0">
              <a:ea typeface="Calibri"/>
              <a:cs typeface="Calibri"/>
            </a:endParaRPr>
          </a:p>
          <a:p>
            <a:r>
              <a:rPr lang="en-US" u="sng" dirty="0"/>
              <a:t>Scenario:</a:t>
            </a:r>
            <a:r>
              <a:rPr lang="en-US" dirty="0"/>
              <a:t> It’s been reported by a social service worker that an elderly woman has many cats in her small apartment. The worker is concerned about both the woman’s and the cats’ welfare. You are directed to visit the woman’s home to assess the situation. When you arrive, you observe about 20 cats in a 300 sq ft space. The cats have discharge around their eyes, and appear to be shy. The woman seems to be having difficulty hearing. How would you approach the conversation, keeping Motivational Interviewing techniques in mind?</a:t>
            </a:r>
            <a:endParaRPr lang="en-US" dirty="0">
              <a:ea typeface="Calibri"/>
              <a:cs typeface="Calibri"/>
            </a:endParaRPr>
          </a:p>
          <a:p>
            <a:endParaRPr lang="en-US" dirty="0">
              <a:ea typeface="Calibri"/>
              <a:cs typeface="Calibri"/>
            </a:endParaRPr>
          </a:p>
          <a:p>
            <a:r>
              <a:rPr lang="en-US" dirty="0">
                <a:ea typeface="Calibri"/>
                <a:cs typeface="Calibri"/>
              </a:rPr>
              <a:t>[switch slide to CAPE graphic]</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54</a:t>
            </a:fld>
            <a:endParaRPr lang="en-US"/>
          </a:p>
        </p:txBody>
      </p:sp>
    </p:spTree>
    <p:extLst>
      <p:ext uri="{BB962C8B-B14F-4D97-AF65-F5344CB8AC3E}">
        <p14:creationId xmlns:p14="http://schemas.microsoft.com/office/powerpoint/2010/main" val="42563653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a typeface="Calibri"/>
                <a:cs typeface="Calibri"/>
              </a:rPr>
              <a:t>[discuss]</a:t>
            </a:r>
          </a:p>
          <a:p>
            <a:endParaRPr lang="en-CA" dirty="0">
              <a:ea typeface="Calibri"/>
              <a:cs typeface="Calibri"/>
            </a:endParaRPr>
          </a:p>
          <a:p>
            <a:r>
              <a:rPr lang="en-CA" dirty="0">
                <a:ea typeface="Calibri"/>
                <a:cs typeface="Calibri"/>
              </a:rPr>
              <a:t>How did that go? Does anyone want to share some of the approaches they took in their conversations?</a:t>
            </a:r>
          </a:p>
        </p:txBody>
      </p:sp>
      <p:sp>
        <p:nvSpPr>
          <p:cNvPr id="4" name="Slide Number Placeholder 3"/>
          <p:cNvSpPr>
            <a:spLocks noGrp="1"/>
          </p:cNvSpPr>
          <p:nvPr>
            <p:ph type="sldNum" sz="quarter" idx="5"/>
          </p:nvPr>
        </p:nvSpPr>
        <p:spPr/>
        <p:txBody>
          <a:bodyPr/>
          <a:lstStyle/>
          <a:p>
            <a:fld id="{441C925F-4B6B-014B-92F4-F6A5343828CB}" type="slidenum">
              <a:rPr lang="en-US" smtClean="0"/>
              <a:t>55</a:t>
            </a:fld>
            <a:endParaRPr lang="en-US"/>
          </a:p>
        </p:txBody>
      </p:sp>
    </p:spTree>
    <p:extLst>
      <p:ext uri="{BB962C8B-B14F-4D97-AF65-F5344CB8AC3E}">
        <p14:creationId xmlns:p14="http://schemas.microsoft.com/office/powerpoint/2010/main" val="9498651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have the experience cube. This is a technique that can be used for giving feedback, and for more difficult conversations.</a:t>
            </a:r>
            <a:br>
              <a:rPr lang="en-US" dirty="0">
                <a:cs typeface="+mn-lt"/>
              </a:rPr>
            </a:br>
            <a:endParaRPr lang="en-US" dirty="0">
              <a:ea typeface="Calibri"/>
              <a:cs typeface="Calibri"/>
            </a:endParaRPr>
          </a:p>
          <a:p>
            <a:r>
              <a:rPr lang="en-US" dirty="0"/>
              <a:t>The CUBE is a tool that helps anyone in any context bring up difficult topics. The Experience Cube, created by Gervase Bushe, is a helpful tool to use in challenging conversations or when giving feedback. We introduce this technique because it is aligned with the trauma-informed principles of being transparent, being non-judgmental, and avoiding triggering language. The CUBE can help us to </a:t>
            </a:r>
            <a:r>
              <a:rPr lang="en-CA" dirty="0"/>
              <a:t>separate our experience with a situation from our potential biases and judgments about the situation. So this approach helps to remove blame and minimize defensiveness, facilitating a more positive discussion.</a:t>
            </a:r>
            <a:br>
              <a:rPr lang="en-US" dirty="0">
                <a:cs typeface="+mn-lt"/>
              </a:rPr>
            </a:br>
            <a:endParaRPr lang="en-US"/>
          </a:p>
          <a:p>
            <a:r>
              <a:rPr lang="en-US" dirty="0"/>
              <a:t>A little practice, even with everyday situations will help you to really master this technique quickly. A CUBE response includes four elements: observations, thoughts, feelings, and wants. It doesn’t have to be in a particular order, but all of these are present in a CUBE response.</a:t>
            </a:r>
            <a:endParaRPr lang="en-CA" dirty="0"/>
          </a:p>
          <a:p>
            <a:endParaRPr lang="en-US" dirty="0">
              <a:cs typeface="Calibri"/>
            </a:endParaRPr>
          </a:p>
          <a:p>
            <a:r>
              <a:rPr lang="en-CA" b="1" dirty="0"/>
              <a:t>[show graphic on screen and ask participants to read out each component]</a:t>
            </a:r>
            <a:endParaRPr lang="en-US" dirty="0"/>
          </a:p>
          <a:p>
            <a:endParaRPr lang="en-CA" b="1" dirty="0">
              <a:cs typeface="Calibri"/>
            </a:endParaRPr>
          </a:p>
          <a:p>
            <a:r>
              <a:rPr lang="en-CA" dirty="0">
                <a:cs typeface="Calibri"/>
              </a:rPr>
              <a:t>This reminds me of CBT, cognitive behavioural therapy.</a:t>
            </a:r>
          </a:p>
          <a:p>
            <a:endParaRPr lang="en-CA" dirty="0">
              <a:cs typeface="Calibri"/>
            </a:endParaRPr>
          </a:p>
          <a:p>
            <a:r>
              <a:rPr lang="en-CA" dirty="0">
                <a:cs typeface="Calibri"/>
              </a:rPr>
              <a:t>We look at the situation (observe), the thought that immediately comes to mind, and then how that thought makes you feel. Then we consider how the feeling affects our behaviour. In CBT, we wish to change the thought – so we can identify another way to look at the situation, change how we feel, and then consider the type of behaviour we might actually want.</a:t>
            </a:r>
          </a:p>
          <a:p>
            <a:endParaRPr lang="en-CA" b="1" dirty="0"/>
          </a:p>
          <a:p>
            <a:r>
              <a:rPr lang="en-US" dirty="0"/>
              <a:t>So to expand on this conversational approach a little: we're crafting a response to someone in a way that involves all of these elements, so we're including what we're observing about the situation in a non-judgmental way, we're expressing our thoughts on that observation without being assumptive, we're expressing our feelings about that observation (e.g., 'concerned'), and we're describing what the goal is in that interaction.</a:t>
            </a:r>
            <a:endParaRPr lang="en-CA" dirty="0"/>
          </a:p>
          <a:p>
            <a:endParaRPr lang="en-US" dirty="0"/>
          </a:p>
          <a:p>
            <a:r>
              <a:rPr lang="en-CA" dirty="0"/>
              <a:t>Does anyone have questions about the CUBE method?</a:t>
            </a:r>
            <a:endParaRPr lang="en-US" dirty="0"/>
          </a:p>
          <a:p>
            <a:r>
              <a:rPr lang="en-US" dirty="0">
                <a:ea typeface="Calibri"/>
                <a:cs typeface="Calibri"/>
              </a:rPr>
              <a:t>We'll do another activity to practice.</a:t>
            </a:r>
          </a:p>
        </p:txBody>
      </p:sp>
      <p:sp>
        <p:nvSpPr>
          <p:cNvPr id="4" name="Slide Number Placeholder 3"/>
          <p:cNvSpPr>
            <a:spLocks noGrp="1"/>
          </p:cNvSpPr>
          <p:nvPr>
            <p:ph type="sldNum" sz="quarter" idx="5"/>
          </p:nvPr>
        </p:nvSpPr>
        <p:spPr/>
        <p:txBody>
          <a:bodyPr/>
          <a:lstStyle/>
          <a:p>
            <a:fld id="{441C925F-4B6B-014B-92F4-F6A5343828CB}" type="slidenum">
              <a:rPr lang="en-US" smtClean="0"/>
              <a:t>56</a:t>
            </a:fld>
            <a:endParaRPr lang="en-US"/>
          </a:p>
        </p:txBody>
      </p:sp>
    </p:spTree>
    <p:extLst>
      <p:ext uri="{BB962C8B-B14F-4D97-AF65-F5344CB8AC3E}">
        <p14:creationId xmlns:p14="http://schemas.microsoft.com/office/powerpoint/2010/main" val="29671677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With this understanding of the CUBE method, I want to give you the opportunity to practice it.</a:t>
            </a:r>
            <a:br>
              <a:rPr lang="en-CA" dirty="0">
                <a:cs typeface="+mn-lt"/>
              </a:rPr>
            </a:br>
            <a:endParaRPr lang="en-US" dirty="0"/>
          </a:p>
          <a:p>
            <a:r>
              <a:rPr lang="en-CA" dirty="0"/>
              <a:t>So first, let’s go through two statements, similar to how we did before, and try to determine whether they are consistent with the CUBE method or not. This is activity 5 in your workbook. So let's take a few minutes, read through the statements and make some notes, and then we'll discuss as a group. I'll put the elements of the CUBE back on screen here. [switch slide]</a:t>
            </a:r>
            <a:br>
              <a:rPr lang="en-CA" dirty="0">
                <a:cs typeface="+mn-lt"/>
              </a:rPr>
            </a:br>
            <a:endParaRPr lang="en-US" dirty="0"/>
          </a:p>
          <a:p>
            <a:pPr algn="l">
              <a:buFont typeface="Arial" panose="020B0604020202020204" pitchFamily="34" charset="0"/>
              <a:buChar char="•"/>
            </a:pPr>
            <a:r>
              <a:rPr lang="en-US" sz="1800" b="0" i="0" dirty="0">
                <a:solidFill>
                  <a:srgbClr val="000000"/>
                </a:solidFill>
                <a:effectLst/>
                <a:highlight>
                  <a:srgbClr val="FFFFFF"/>
                </a:highlight>
                <a:latin typeface="Calibri" panose="020F0502020204030204" pitchFamily="34" charset="0"/>
              </a:rPr>
              <a:t>A client comes in with a smaller breed puppy for a first veterinary visit. When you ask about microchipping they ask if it will hurt, then say they aren’t interested.</a:t>
            </a:r>
          </a:p>
          <a:p>
            <a:pPr algn="l">
              <a:buFont typeface="Arial" panose="020B0604020202020204" pitchFamily="34" charset="0"/>
              <a:buChar char="•"/>
            </a:pPr>
            <a:r>
              <a:rPr lang="en-US" sz="1800" b="0" i="0" dirty="0">
                <a:solidFill>
                  <a:srgbClr val="000000"/>
                </a:solidFill>
                <a:effectLst/>
                <a:highlight>
                  <a:srgbClr val="FFFFFF"/>
                </a:highlight>
                <a:latin typeface="Calibri" panose="020F0502020204030204" pitchFamily="34" charset="0"/>
              </a:rPr>
              <a:t>You inform a client that you have noticed a lump during their cat’s physical exam. You aren’t too worried about it, but they have a very emotional reaction.</a:t>
            </a:r>
          </a:p>
          <a:p>
            <a:pPr algn="l"/>
            <a:r>
              <a:rPr lang="en-US" sz="1800" b="0" i="0" dirty="0">
                <a:solidFill>
                  <a:srgbClr val="000000"/>
                </a:solidFill>
                <a:effectLst/>
                <a:highlight>
                  <a:srgbClr val="FFFFFF"/>
                </a:highlight>
                <a:latin typeface="Calibri" panose="020F0502020204030204" pitchFamily="34" charset="0"/>
              </a:rPr>
              <a:t>We discussed initial impressions, then I asked that they use the experience cube to craft a response.</a:t>
            </a:r>
          </a:p>
          <a:p>
            <a:pPr algn="l"/>
            <a:r>
              <a:rPr lang="en-US" sz="1800" b="0" i="0">
                <a:solidFill>
                  <a:srgbClr val="000000"/>
                </a:solidFill>
                <a:effectLst/>
                <a:highlight>
                  <a:srgbClr val="FFFFFF"/>
                </a:highlight>
                <a:latin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441C925F-4B6B-014B-92F4-F6A5343828CB}" type="slidenum">
              <a:rPr lang="en-US" smtClean="0"/>
              <a:t>57</a:t>
            </a:fld>
            <a:endParaRPr lang="en-US"/>
          </a:p>
        </p:txBody>
      </p:sp>
    </p:spTree>
    <p:extLst>
      <p:ext uri="{BB962C8B-B14F-4D97-AF65-F5344CB8AC3E}">
        <p14:creationId xmlns:p14="http://schemas.microsoft.com/office/powerpoint/2010/main" val="38601840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ea typeface="Calibri"/>
              <a:cs typeface="Calibri"/>
            </a:endParaRPr>
          </a:p>
          <a:p>
            <a:r>
              <a:rPr lang="en-CA" b="1" dirty="0"/>
              <a:t>Statement 1: </a:t>
            </a:r>
            <a:r>
              <a:rPr lang="en-CA" dirty="0"/>
              <a:t>I see that your dog is out in the yard in the full sun. I don’t see a water dish, and it looks like she is panting a lot. I wonder if you noticed that? I’m a little worried that she might be overheated. I’d like to check her out with you and see if she is okay.</a:t>
            </a:r>
            <a:br>
              <a:rPr lang="en-CA" dirty="0">
                <a:cs typeface="+mn-lt"/>
              </a:rPr>
            </a:br>
            <a:endParaRPr lang="en-US" dirty="0"/>
          </a:p>
          <a:p>
            <a:r>
              <a:rPr lang="en-CA" dirty="0"/>
              <a:t>Is this consistent with the CUBE method? Why or why not?</a:t>
            </a:r>
            <a:br>
              <a:rPr lang="en-CA" dirty="0">
                <a:cs typeface="+mn-lt"/>
              </a:rPr>
            </a:br>
            <a:endParaRPr lang="en-US" dirty="0"/>
          </a:p>
          <a:p>
            <a:r>
              <a:rPr lang="en-CA" b="1" dirty="0"/>
              <a:t>[discuss]</a:t>
            </a:r>
            <a:br>
              <a:rPr lang="en-CA" b="1" dirty="0">
                <a:cs typeface="+mn-lt"/>
              </a:rPr>
            </a:br>
            <a:endParaRPr lang="en-US" dirty="0"/>
          </a:p>
          <a:p>
            <a:r>
              <a:rPr lang="en-CA" dirty="0"/>
              <a:t>This response is consistent with the CUBE. It includes thoughts, feelings, observations, and wants, and leaves space for the other person to respond.</a:t>
            </a:r>
            <a:br>
              <a:rPr lang="en-CA" dirty="0">
                <a:cs typeface="+mn-lt"/>
              </a:rPr>
            </a:br>
            <a:endParaRPr lang="en-US" dirty="0"/>
          </a:p>
          <a:p>
            <a:r>
              <a:rPr lang="en-CA" b="1" dirty="0"/>
              <a:t>Statement 2: </a:t>
            </a:r>
            <a:r>
              <a:rPr lang="en-CA" dirty="0"/>
              <a:t>I’m responding to your call about the stray cat. I need more information.</a:t>
            </a:r>
            <a:br>
              <a:rPr lang="en-CA" dirty="0">
                <a:cs typeface="+mn-lt"/>
              </a:rPr>
            </a:br>
            <a:endParaRPr lang="en-US" dirty="0"/>
          </a:p>
          <a:p>
            <a:r>
              <a:rPr lang="en-CA" dirty="0"/>
              <a:t>Is this consistent with the CUBE method? Why or why not?</a:t>
            </a:r>
            <a:br>
              <a:rPr lang="en-CA" dirty="0">
                <a:cs typeface="+mn-lt"/>
              </a:rPr>
            </a:br>
            <a:endParaRPr lang="en-US" dirty="0"/>
          </a:p>
          <a:p>
            <a:r>
              <a:rPr lang="en-US" b="1" dirty="0"/>
              <a:t>[discuss]</a:t>
            </a:r>
            <a:br>
              <a:rPr lang="en-US" b="1" dirty="0">
                <a:ea typeface="Calibri"/>
                <a:cs typeface="+mn-lt"/>
              </a:rPr>
            </a:br>
            <a:endParaRPr lang="en-US" dirty="0"/>
          </a:p>
          <a:p>
            <a:r>
              <a:rPr lang="en-CA" dirty="0"/>
              <a:t>This response could come across as directive. This response includes observation and wants, but is missing the thoughts and feelings aspects. It also doesn’t invite the other person to respond.</a:t>
            </a:r>
            <a:endParaRPr lang="en-CA" dirty="0">
              <a:ea typeface="Calibri"/>
              <a:cs typeface="Calibri"/>
            </a:endParaRPr>
          </a:p>
          <a:p>
            <a:endParaRPr lang="en-CA" dirty="0">
              <a:ea typeface="Calibri"/>
              <a:cs typeface="Calibri"/>
            </a:endParaRPr>
          </a:p>
          <a:p>
            <a:r>
              <a:rPr lang="en-CA" dirty="0">
                <a:ea typeface="Calibri"/>
                <a:cs typeface="Calibri"/>
              </a:rPr>
              <a:t>Thanks for sharing everyone!</a:t>
            </a:r>
            <a:endParaRPr lang="en-CA" dirty="0"/>
          </a:p>
          <a:p>
            <a:endParaRPr lang="en-CA" dirty="0"/>
          </a:p>
          <a:p>
            <a:r>
              <a:rPr lang="en-CA" dirty="0"/>
              <a:t>So now that we’ve had that practice together, I want to practice this method a bit further by doing an activity where you use examples from your own work. In this activity, I invite you to think of two or three different conversations you might encounter in your work, and use the CUBE format to coach yourself through a response. This is activity 6 in your workbook. Let's take about 5 minutes here and then come back together to discuss.</a:t>
            </a:r>
            <a:endParaRPr lang="en-CA" dirty="0">
              <a:ea typeface="Calibri"/>
              <a:cs typeface="Calibri"/>
            </a:endParaRPr>
          </a:p>
          <a:p>
            <a:endParaRPr lang="en-CA" dirty="0"/>
          </a:p>
          <a:p>
            <a:r>
              <a:rPr lang="en-CA" b="1" dirty="0"/>
              <a:t>Does anyone want to share?</a:t>
            </a:r>
            <a:endParaRPr lang="en-CA" dirty="0"/>
          </a:p>
          <a:p>
            <a:endParaRPr lang="en-CA" b="1" dirty="0">
              <a:ea typeface="Calibri"/>
              <a:cs typeface="Calibri"/>
            </a:endParaRPr>
          </a:p>
          <a:p>
            <a:r>
              <a:rPr lang="en-CA" b="1" dirty="0">
                <a:ea typeface="Calibri"/>
                <a:cs typeface="Calibri"/>
              </a:rPr>
              <a:t>[discuss]</a:t>
            </a:r>
          </a:p>
          <a:p>
            <a:endParaRPr lang="en-CA" b="1" dirty="0"/>
          </a:p>
          <a:p>
            <a:r>
              <a:rPr lang="en-CA" dirty="0"/>
              <a:t>Thanks everyone for participating!</a:t>
            </a:r>
            <a:endParaRPr lang="en-CA" dirty="0">
              <a:ea typeface="Calibri"/>
              <a:cs typeface="Calibri"/>
            </a:endParaRPr>
          </a:p>
          <a:p>
            <a:endParaRPr lang="en-CA" dirty="0">
              <a:ea typeface="Calibri"/>
              <a:cs typeface="Calibri"/>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58</a:t>
            </a:fld>
            <a:endParaRPr lang="en-US"/>
          </a:p>
        </p:txBody>
      </p:sp>
    </p:spTree>
    <p:extLst>
      <p:ext uri="{BB962C8B-B14F-4D97-AF65-F5344CB8AC3E}">
        <p14:creationId xmlns:p14="http://schemas.microsoft.com/office/powerpoint/2010/main" val="6611522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we’re almost at the end of this workshop looking at trauma-informed and culturally safe approaches!</a:t>
            </a:r>
            <a:endParaRPr lang="en-US" dirty="0"/>
          </a:p>
          <a:p>
            <a:endParaRPr lang="en-CA" dirty="0"/>
          </a:p>
          <a:p>
            <a:r>
              <a:rPr lang="en-CA" dirty="0"/>
              <a:t>As I’ve mentioned, the learning doesn’t end here. A lot of what we’ve covered requires ongoing practice and self-reflection. So let's take a moment now to do one last reflection and think about your key take-aways, and make a commitment or two that will help you apply this back at work. I recommend writing these down to reflect back on later. This is reflection 4 in your workbook. I’ll give you a couple minutes to do this.</a:t>
            </a:r>
            <a:endParaRPr lang="en-US" dirty="0"/>
          </a:p>
          <a:p>
            <a:pPr marL="285750" indent="-285750">
              <a:buFont typeface="Symbol"/>
              <a:buChar char="•"/>
            </a:pPr>
            <a:r>
              <a:rPr lang="en-CA" dirty="0"/>
              <a:t>What are the most important things you learned in this workshop? </a:t>
            </a:r>
            <a:endParaRPr lang="en-US" dirty="0"/>
          </a:p>
          <a:p>
            <a:pPr marL="285750" indent="-285750">
              <a:buFont typeface="Symbol"/>
              <a:buChar char="•"/>
            </a:pPr>
            <a:r>
              <a:rPr lang="en-CA" dirty="0"/>
              <a:t>What is one thing you intend to carry back with you?</a:t>
            </a:r>
            <a:endParaRPr lang="en-US" dirty="0"/>
          </a:p>
          <a:p>
            <a:pPr marL="285750" indent="-285750">
              <a:buFont typeface="Symbol"/>
              <a:buChar char="•"/>
            </a:pPr>
            <a:r>
              <a:rPr lang="en-CA" dirty="0"/>
              <a:t>What is something you commit to doing differently?</a:t>
            </a:r>
            <a:endParaRPr lang="en-US" dirty="0"/>
          </a:p>
          <a:p>
            <a:pPr marL="285750" indent="-285750">
              <a:buFont typeface="Symbol"/>
              <a:buChar char="•"/>
            </a:pPr>
            <a:endParaRPr lang="en-CA" dirty="0">
              <a:ea typeface="Calibri" panose="020F0502020204030204"/>
              <a:cs typeface="Calibri" panose="020F0502020204030204"/>
            </a:endParaRPr>
          </a:p>
          <a:p>
            <a:r>
              <a:rPr lang="en-CA" dirty="0">
                <a:ea typeface="Calibri" panose="020F0502020204030204"/>
                <a:cs typeface="Calibri" panose="020F0502020204030204"/>
              </a:rPr>
              <a:t>Does anyone want to share a takeaway or intention?</a:t>
            </a:r>
          </a:p>
          <a:p>
            <a:endParaRPr lang="en-CA" dirty="0">
              <a:ea typeface="Calibri" panose="020F0502020204030204"/>
              <a:cs typeface="Calibri" panose="020F0502020204030204"/>
            </a:endParaRPr>
          </a:p>
          <a:p>
            <a:r>
              <a:rPr lang="en-CA" dirty="0">
                <a:ea typeface="Calibri" panose="020F0502020204030204"/>
                <a:cs typeface="Calibri" panose="020F0502020204030204"/>
              </a:rPr>
              <a:t>[discuss]</a:t>
            </a:r>
            <a:endParaRPr lang="en-CA" dirty="0"/>
          </a:p>
        </p:txBody>
      </p:sp>
      <p:sp>
        <p:nvSpPr>
          <p:cNvPr id="4" name="Slide Number Placeholder 3"/>
          <p:cNvSpPr>
            <a:spLocks noGrp="1"/>
          </p:cNvSpPr>
          <p:nvPr>
            <p:ph type="sldNum" sz="quarter" idx="5"/>
          </p:nvPr>
        </p:nvSpPr>
        <p:spPr/>
        <p:txBody>
          <a:bodyPr/>
          <a:lstStyle/>
          <a:p>
            <a:fld id="{441C925F-4B6B-014B-92F4-F6A5343828CB}" type="slidenum">
              <a:rPr lang="en-US" smtClean="0"/>
              <a:t>59</a:t>
            </a:fld>
            <a:endParaRPr lang="en-US"/>
          </a:p>
        </p:txBody>
      </p:sp>
    </p:spTree>
    <p:extLst>
      <p:ext uri="{BB962C8B-B14F-4D97-AF65-F5344CB8AC3E}">
        <p14:creationId xmlns:p14="http://schemas.microsoft.com/office/powerpoint/2010/main" val="3880245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want to start off by expanding on the terms I’ve mentioned so that we all have a shared understanding.</a:t>
            </a:r>
          </a:p>
          <a:p>
            <a:endParaRPr lang="en-US" dirty="0">
              <a:cs typeface="Calibri"/>
            </a:endParaRPr>
          </a:p>
          <a:p>
            <a:r>
              <a:rPr lang="en-US" dirty="0"/>
              <a:t>You may already be familiar with the concepts of trauma-informed practice, One Welfare, prevention and early intervention, and cultural safety. Or, you may have encountered these terms in other contexts.</a:t>
            </a:r>
            <a:endParaRPr lang="en-US" dirty="0">
              <a:cs typeface="Calibri"/>
            </a:endParaRPr>
          </a:p>
          <a:p>
            <a:endParaRPr lang="en-US" dirty="0"/>
          </a:p>
          <a:p>
            <a:r>
              <a:rPr lang="en-US" dirty="0"/>
              <a:t>First, let’s talk about One Welfare. One Welfare is a concept that describes how animals, people, and the environment are connected to each other. The well-being of one affects the others.</a:t>
            </a:r>
            <a:endParaRPr lang="en-US" dirty="0">
              <a:cs typeface="Calibri"/>
            </a:endParaRPr>
          </a:p>
          <a:p>
            <a:endParaRPr lang="en-US" dirty="0"/>
          </a:p>
          <a:p>
            <a:r>
              <a:rPr lang="en-US" dirty="0"/>
              <a:t>[switch slide] to show graphic</a:t>
            </a:r>
          </a:p>
          <a:p>
            <a:endParaRPr lang="en-US" dirty="0">
              <a:cs typeface="Calibri"/>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6</a:t>
            </a:fld>
            <a:endParaRPr lang="en-US"/>
          </a:p>
        </p:txBody>
      </p:sp>
    </p:spTree>
    <p:extLst>
      <p:ext uri="{BB962C8B-B14F-4D97-AF65-F5344CB8AC3E}">
        <p14:creationId xmlns:p14="http://schemas.microsoft.com/office/powerpoint/2010/main" val="8166064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that's all for today, thank you so much for your time, for sharing your thoughts, and for being vulnerable. And of course, for wanting to make a difference in the lives of animals and humans. I really hope you enjoyed this session, and please feel free to reach out to me if you have any questions or comments at all.</a:t>
            </a:r>
            <a:r>
              <a:rPr lang="en-CA" b="1" dirty="0"/>
              <a:t> [questions if time allows]</a:t>
            </a:r>
            <a:endParaRPr lang="en-CA" dirty="0"/>
          </a:p>
          <a:p>
            <a:endParaRPr lang="en-US" dirty="0">
              <a:cs typeface="Calibri"/>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60</a:t>
            </a:fld>
            <a:endParaRPr lang="en-US"/>
          </a:p>
        </p:txBody>
      </p:sp>
    </p:spTree>
    <p:extLst>
      <p:ext uri="{BB962C8B-B14F-4D97-AF65-F5344CB8AC3E}">
        <p14:creationId xmlns:p14="http://schemas.microsoft.com/office/powerpoint/2010/main" val="3927610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understand that human and animal health and well-being are linked together, it follows that collaboration between human and animal professionals, and other community partners is necessary.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7</a:t>
            </a:fld>
            <a:endParaRPr lang="en-US"/>
          </a:p>
        </p:txBody>
      </p:sp>
    </p:spTree>
    <p:extLst>
      <p:ext uri="{BB962C8B-B14F-4D97-AF65-F5344CB8AC3E}">
        <p14:creationId xmlns:p14="http://schemas.microsoft.com/office/powerpoint/2010/main" val="1903454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move on, let’s do a quick reflection here and take a moment to think about examples from your own life or work where you see connections between people, animals, and the environment.</a:t>
            </a:r>
          </a:p>
          <a:p>
            <a:endParaRPr lang="en-US" dirty="0"/>
          </a:p>
          <a:p>
            <a:r>
              <a:rPr lang="en-US" dirty="0"/>
              <a:t>I’ll give you a couple minutes to think about that, and then I’ll bring us back and invite you to share either out loud or in the chat box. This is reflection 1 in your workbook so feel free to take notes there.</a:t>
            </a:r>
          </a:p>
          <a:p>
            <a:endParaRPr lang="en-US" dirty="0">
              <a:cs typeface="+mn-lt"/>
            </a:endParaRPr>
          </a:p>
          <a:p>
            <a:r>
              <a:rPr lang="en-US" dirty="0">
                <a:cs typeface="+mn-lt"/>
              </a:rPr>
              <a:t>2 minutes, then 1 min for discussion. </a:t>
            </a:r>
          </a:p>
          <a:p>
            <a:r>
              <a:rPr lang="en-US" dirty="0">
                <a:cs typeface="+mn-lt"/>
              </a:rPr>
              <a:t>Does anyone want to share?</a:t>
            </a:r>
            <a:br>
              <a:rPr lang="en-US" dirty="0">
                <a:cs typeface="+mn-lt"/>
              </a:rPr>
            </a:br>
            <a:endParaRPr lang="en-US" dirty="0">
              <a:cs typeface="Calibri"/>
            </a:endParaRPr>
          </a:p>
          <a:p>
            <a:r>
              <a:rPr lang="en-US" b="1" dirty="0"/>
              <a:t>[discuss]</a:t>
            </a:r>
            <a:endParaRPr lang="en-US" dirty="0"/>
          </a:p>
          <a:p>
            <a:endParaRPr lang="en-US" dirty="0">
              <a:cs typeface="Calibri"/>
            </a:endParaRPr>
          </a:p>
          <a:p>
            <a:r>
              <a:rPr lang="en-US" dirty="0"/>
              <a:t>If no one shares:</a:t>
            </a:r>
          </a:p>
          <a:p>
            <a:pPr marL="171450" indent="-171450">
              <a:buFont typeface="Arial"/>
              <a:buChar char="•"/>
            </a:pPr>
            <a:r>
              <a:rPr lang="en-US" dirty="0"/>
              <a:t>Reflection #1: people who put hummingbird feeders out, and then they come and like trill at humans</a:t>
            </a:r>
          </a:p>
          <a:p>
            <a:pPr marL="171450" indent="-171450">
              <a:buFont typeface="Arial"/>
              <a:buChar char="•"/>
            </a:pPr>
            <a:r>
              <a:rPr lang="en-US" dirty="0"/>
              <a:t>Reflection #2: </a:t>
            </a:r>
          </a:p>
          <a:p>
            <a:pPr marL="171450" indent="-171450">
              <a:buFont typeface="Arial"/>
              <a:buChar char="•"/>
            </a:pPr>
            <a:r>
              <a:rPr lang="en-US" dirty="0"/>
              <a:t>Reflection #3:</a:t>
            </a:r>
          </a:p>
          <a:p>
            <a:endParaRPr lang="en-US" dirty="0">
              <a:cs typeface="Calibri"/>
            </a:endParaRPr>
          </a:p>
        </p:txBody>
      </p:sp>
      <p:sp>
        <p:nvSpPr>
          <p:cNvPr id="4" name="Slide Number Placeholder 3"/>
          <p:cNvSpPr>
            <a:spLocks noGrp="1"/>
          </p:cNvSpPr>
          <p:nvPr>
            <p:ph type="sldNum" sz="quarter" idx="5"/>
          </p:nvPr>
        </p:nvSpPr>
        <p:spPr/>
        <p:txBody>
          <a:bodyPr/>
          <a:lstStyle/>
          <a:p>
            <a:fld id="{441C925F-4B6B-014B-92F4-F6A5343828CB}" type="slidenum">
              <a:rPr lang="en-US" smtClean="0"/>
              <a:t>8</a:t>
            </a:fld>
            <a:endParaRPr lang="en-US"/>
          </a:p>
        </p:txBody>
      </p:sp>
    </p:spTree>
    <p:extLst>
      <p:ext uri="{BB962C8B-B14F-4D97-AF65-F5344CB8AC3E}">
        <p14:creationId xmlns:p14="http://schemas.microsoft.com/office/powerpoint/2010/main" val="1462341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great, thank you. I also wanted to share this image that was shared in a webinar called Resource or Relation? Indigenous perspectives on animals with Dr. Jesse Popp. This is an image Dr. Popp shared to demonstrate the ego vs. eco concept, and interconnectedness as a part of Indigenous worldviews. So as you can see the idea is to view animals and the environment and humans as connected and related rather than one being more important than the other. So Dr. Popp explained that the idea is to view these interconnections holistically rather than in a reductionist sense.</a:t>
            </a:r>
          </a:p>
        </p:txBody>
      </p:sp>
      <p:sp>
        <p:nvSpPr>
          <p:cNvPr id="4" name="Slide Number Placeholder 3"/>
          <p:cNvSpPr>
            <a:spLocks noGrp="1"/>
          </p:cNvSpPr>
          <p:nvPr>
            <p:ph type="sldNum" sz="quarter" idx="5"/>
          </p:nvPr>
        </p:nvSpPr>
        <p:spPr/>
        <p:txBody>
          <a:bodyPr/>
          <a:lstStyle/>
          <a:p>
            <a:fld id="{441C925F-4B6B-014B-92F4-F6A5343828CB}" type="slidenum">
              <a:rPr lang="en-US" smtClean="0"/>
              <a:t>9</a:t>
            </a:fld>
            <a:endParaRPr lang="en-US"/>
          </a:p>
        </p:txBody>
      </p:sp>
    </p:spTree>
    <p:extLst>
      <p:ext uri="{BB962C8B-B14F-4D97-AF65-F5344CB8AC3E}">
        <p14:creationId xmlns:p14="http://schemas.microsoft.com/office/powerpoint/2010/main" val="1723036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1539" y="2213102"/>
            <a:ext cx="9397993" cy="1360580"/>
          </a:xfrm>
        </p:spPr>
        <p:txBody>
          <a:bodyPr anchor="ctr">
            <a:noAutofit/>
          </a:bodyPr>
          <a:lstStyle>
            <a:lvl1pPr algn="ctr">
              <a:defRPr sz="4200" b="1">
                <a:solidFill>
                  <a:srgbClr val="2170B8"/>
                </a:solidFill>
              </a:defRPr>
            </a:lvl1pPr>
          </a:lstStyle>
          <a:p>
            <a:r>
              <a:rPr lang="en-US" dirty="0"/>
              <a:t>CLICK TO EDIT MASTER TITLE STYLE</a:t>
            </a:r>
          </a:p>
        </p:txBody>
      </p:sp>
      <p:sp>
        <p:nvSpPr>
          <p:cNvPr id="3" name="Subtitle 2"/>
          <p:cNvSpPr>
            <a:spLocks noGrp="1"/>
          </p:cNvSpPr>
          <p:nvPr>
            <p:ph type="subTitle" idx="1" hasCustomPrompt="1"/>
          </p:nvPr>
        </p:nvSpPr>
        <p:spPr>
          <a:xfrm>
            <a:off x="1518642" y="3625809"/>
            <a:ext cx="7766936" cy="565191"/>
          </a:xfrm>
        </p:spPr>
        <p:txBody>
          <a:bodyPr anchor="ctr">
            <a:noAutofit/>
          </a:bodyPr>
          <a:lstStyle>
            <a:lvl1pPr marL="0" indent="0" algn="ctr">
              <a:buNone/>
              <a:defRPr sz="3200" b="0">
                <a:solidFill>
                  <a:srgbClr val="2170B8"/>
                </a:solidFill>
                <a:latin typeface="Karla"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BB8AE89-EF8B-6B4B-8EA9-2BD30C30FD27}" type="datetime1">
              <a:rPr lang="en-US" smtClean="0"/>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grpSp>
        <p:nvGrpSpPr>
          <p:cNvPr id="22" name="Group 21">
            <a:extLst>
              <a:ext uri="{FF2B5EF4-FFF2-40B4-BE49-F238E27FC236}">
                <a16:creationId xmlns:a16="http://schemas.microsoft.com/office/drawing/2014/main" id="{005574FA-6ACB-EB49-8B13-947A8ACF2545}"/>
              </a:ext>
            </a:extLst>
          </p:cNvPr>
          <p:cNvGrpSpPr/>
          <p:nvPr userDrawn="1"/>
        </p:nvGrpSpPr>
        <p:grpSpPr>
          <a:xfrm>
            <a:off x="0" y="-8467"/>
            <a:ext cx="12192000" cy="6866467"/>
            <a:chOff x="0" y="-8467"/>
            <a:chExt cx="12192000" cy="6866467"/>
          </a:xfrm>
        </p:grpSpPr>
        <p:cxnSp>
          <p:nvCxnSpPr>
            <p:cNvPr id="23" name="Straight Connector 22">
              <a:extLst>
                <a:ext uri="{FF2B5EF4-FFF2-40B4-BE49-F238E27FC236}">
                  <a16:creationId xmlns:a16="http://schemas.microsoft.com/office/drawing/2014/main" id="{CFBA3D48-CB38-344A-9BB5-BD9976FCE1DB}"/>
                </a:ext>
              </a:extLst>
            </p:cNvPr>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5A4708F-C9A8-3F4B-962A-0E4351EB5390}"/>
                </a:ext>
              </a:extLst>
            </p:cNvPr>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B29020D2-ADD7-E243-B3FD-9C995DB13194}"/>
                </a:ext>
              </a:extLst>
            </p:cNvPr>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id="{08B27B6C-5644-BB49-A6E6-D1B5825891AB}"/>
                </a:ext>
              </a:extLst>
            </p:cNvPr>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23">
              <a:extLst>
                <a:ext uri="{FF2B5EF4-FFF2-40B4-BE49-F238E27FC236}">
                  <a16:creationId xmlns:a16="http://schemas.microsoft.com/office/drawing/2014/main" id="{C74024BA-62DF-EA43-A25E-08F48DA9C376}"/>
                </a:ext>
              </a:extLst>
            </p:cNvPr>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C485FFDD-F8A9-254E-85D6-33372873D296}"/>
                </a:ext>
              </a:extLst>
            </p:cNvPr>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id="{71FA0399-0A7F-7643-8C6E-0119A279B3B7}"/>
                </a:ext>
              </a:extLst>
            </p:cNvPr>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id="{6129DED4-5C1C-FC4F-B83E-7BF52FB61625}"/>
                </a:ext>
              </a:extLst>
            </p:cNvPr>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27">
              <a:extLst>
                <a:ext uri="{FF2B5EF4-FFF2-40B4-BE49-F238E27FC236}">
                  <a16:creationId xmlns:a16="http://schemas.microsoft.com/office/drawing/2014/main" id="{FFE2A9D0-EB27-9145-A2B2-A389F87CB02F}"/>
                </a:ext>
              </a:extLst>
            </p:cNvPr>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28">
              <a:extLst>
                <a:ext uri="{FF2B5EF4-FFF2-40B4-BE49-F238E27FC236}">
                  <a16:creationId xmlns:a16="http://schemas.microsoft.com/office/drawing/2014/main" id="{3C0CBBEA-2884-8D4E-AF47-5337D9335156}"/>
                </a:ext>
              </a:extLst>
            </p:cNvPr>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1" name="Picture 20">
            <a:extLst>
              <a:ext uri="{FF2B5EF4-FFF2-40B4-BE49-F238E27FC236}">
                <a16:creationId xmlns:a16="http://schemas.microsoft.com/office/drawing/2014/main" id="{450A1A65-4B4C-0644-BB0E-881693B7F6D5}"/>
              </a:ext>
            </a:extLst>
          </p:cNvPr>
          <p:cNvPicPr>
            <a:picLocks noChangeAspect="1"/>
          </p:cNvPicPr>
          <p:nvPr userDrawn="1"/>
        </p:nvPicPr>
        <p:blipFill rotWithShape="1">
          <a:blip r:embed="rId2"/>
          <a:srcRect b="10909"/>
          <a:stretch/>
        </p:blipFill>
        <p:spPr>
          <a:xfrm>
            <a:off x="139699" y="105834"/>
            <a:ext cx="2238285" cy="103716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02465"/>
            <a:ext cx="8596668" cy="2763134"/>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1B662B-AC36-A943-889D-834B0DD5601E}" type="datetime1">
              <a:rPr lang="en-US" smtClean="0"/>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2013991"/>
            <a:ext cx="8094134" cy="1404072"/>
          </a:xfrm>
        </p:spPr>
        <p:txBody>
          <a:bodyPr anchor="ctr">
            <a:normAutofit/>
          </a:bodyPr>
          <a:lstStyle>
            <a:lvl1pPr algn="l">
              <a:defRPr sz="32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470298"/>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3914814"/>
            <a:ext cx="8596668" cy="1837804"/>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357300-6D66-B84F-931D-766EA98DC435}" type="datetime1">
              <a:rPr lang="en-US" smtClean="0"/>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2112297"/>
            <a:ext cx="609600" cy="707579"/>
          </a:xfrm>
          <a:prstGeom prst="rect">
            <a:avLst/>
          </a:prstGeom>
        </p:spPr>
        <p:txBody>
          <a:bodyPr vert="horz" lIns="91440" tIns="45720" rIns="91440" bIns="45720" rtlCol="0" anchor="ctr">
            <a:noAutofit/>
          </a:bodyPr>
          <a:lstStyle/>
          <a:p>
            <a:pPr lvl="0"/>
            <a:r>
              <a:rPr lang="en-US" sz="96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34396" y="2737712"/>
            <a:ext cx="609600" cy="584776"/>
          </a:xfrm>
          <a:prstGeom prst="rect">
            <a:avLst/>
          </a:prstGeom>
        </p:spPr>
        <p:txBody>
          <a:bodyPr vert="horz" lIns="91440" tIns="45720" rIns="91440" bIns="45720" rtlCol="0" anchor="t">
            <a:noAutofit/>
          </a:bodyPr>
          <a:lstStyle/>
          <a:p>
            <a:pPr lvl="0"/>
            <a:r>
              <a:rPr lang="en-US" sz="9600" baseline="0" dirty="0">
                <a:ln w="3175" cmpd="sng">
                  <a:noFill/>
                </a:ln>
                <a:solidFill>
                  <a:schemeClr val="accent1">
                    <a:lumMod val="60000"/>
                    <a:lumOff val="40000"/>
                  </a:schemeClr>
                </a:solidFill>
                <a:latin typeface="Arial"/>
              </a:rPr>
              <a:t>”</a:t>
            </a:r>
            <a:endParaRPr lang="en-US" sz="2400"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885096"/>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4891E2-1696-8345-90DD-2CED4F49291B}" type="datetime1">
              <a:rPr lang="en-US" smtClean="0"/>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2" y="1261789"/>
            <a:ext cx="8348136" cy="2382134"/>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3978031"/>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BA907-424D-2649-B0C4-A9FBD5785AFA}" type="datetime1">
              <a:rPr lang="en-US" smtClean="0"/>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283964" y="1461713"/>
            <a:ext cx="609600" cy="584776"/>
          </a:xfrm>
          <a:prstGeom prst="rect">
            <a:avLst/>
          </a:prstGeom>
        </p:spPr>
        <p:txBody>
          <a:bodyPr vert="horz" lIns="91440" tIns="45720" rIns="91440" bIns="45720" rtlCol="0" anchor="ctr">
            <a:noAutofit/>
          </a:bodyPr>
          <a:lstStyle/>
          <a:p>
            <a:pPr lvl="0"/>
            <a:r>
              <a:rPr lang="en-US" sz="96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34396" y="3256949"/>
            <a:ext cx="609600" cy="584776"/>
          </a:xfrm>
          <a:prstGeom prst="rect">
            <a:avLst/>
          </a:prstGeom>
        </p:spPr>
        <p:txBody>
          <a:bodyPr vert="horz" lIns="91440" tIns="45720" rIns="91440" bIns="45720" rtlCol="0" anchor="ctr">
            <a:noAutofit/>
          </a:bodyPr>
          <a:lstStyle/>
          <a:p>
            <a:pPr lvl="0"/>
            <a:r>
              <a:rPr lang="en-US" sz="96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74076" y="1772654"/>
            <a:ext cx="8588203" cy="1444121"/>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3262928"/>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382406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C956EA-DF0D-1941-9166-8A2BD0C69298}" type="datetime1">
              <a:rPr lang="en-US" smtClean="0"/>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38DAAD-4195-CE46-A212-ACBE89850CE6}" type="datetime1">
              <a:rPr lang="en-US" smtClean="0"/>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Placeholder 1">
            <a:extLst>
              <a:ext uri="{FF2B5EF4-FFF2-40B4-BE49-F238E27FC236}">
                <a16:creationId xmlns:a16="http://schemas.microsoft.com/office/drawing/2014/main" id="{40179303-1349-A149-9D4D-6185426AC488}"/>
              </a:ext>
            </a:extLst>
          </p:cNvPr>
          <p:cNvSpPr>
            <a:spLocks noGrp="1"/>
          </p:cNvSpPr>
          <p:nvPr>
            <p:ph type="title" hasCustomPrompt="1"/>
          </p:nvPr>
        </p:nvSpPr>
        <p:spPr>
          <a:xfrm>
            <a:off x="2811176" y="105834"/>
            <a:ext cx="6542650" cy="1037166"/>
          </a:xfrm>
          <a:prstGeom prst="rect">
            <a:avLst/>
          </a:prstGeom>
        </p:spPr>
        <p:txBody>
          <a:bodyPr vert="horz" lIns="91440" tIns="45720" rIns="91440" bIns="45720" rtlCol="0" anchor="b">
            <a:normAutofit/>
          </a:body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7335" y="2665698"/>
            <a:ext cx="8596668" cy="1826581"/>
          </a:xfrm>
        </p:spPr>
        <p:txBody>
          <a:bodyPr anchor="ctr"/>
          <a:lstStyle>
            <a:lvl1pPr algn="ctr">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ctr"/>
          <a:lstStyle>
            <a:lvl1pPr marL="0" indent="0" algn="ctr">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47CFEF-396D-0442-8B52-094497A08E18}" type="datetime1">
              <a:rPr lang="en-US" smtClean="0"/>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7334" y="1458410"/>
            <a:ext cx="4184035" cy="4582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1458411"/>
            <a:ext cx="4184034" cy="4582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7C319D-CC9F-B04A-8ED3-71C77E36B4BC}" type="datetime1">
              <a:rPr lang="en-US" smtClean="0"/>
              <a:t>4/24/2024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
        <p:nvSpPr>
          <p:cNvPr id="8" name="Title Placeholder 1">
            <a:extLst>
              <a:ext uri="{FF2B5EF4-FFF2-40B4-BE49-F238E27FC236}">
                <a16:creationId xmlns:a16="http://schemas.microsoft.com/office/drawing/2014/main" id="{6870450A-197D-2448-9B9A-B4BA2A63BE32}"/>
              </a:ext>
            </a:extLst>
          </p:cNvPr>
          <p:cNvSpPr>
            <a:spLocks noGrp="1"/>
          </p:cNvSpPr>
          <p:nvPr>
            <p:ph type="title" hasCustomPrompt="1"/>
          </p:nvPr>
        </p:nvSpPr>
        <p:spPr>
          <a:xfrm>
            <a:off x="2811176" y="105834"/>
            <a:ext cx="6542650" cy="1037166"/>
          </a:xfrm>
          <a:prstGeom prst="rect">
            <a:avLst/>
          </a:prstGeom>
        </p:spPr>
        <p:txBody>
          <a:bodyPr vert="horz" lIns="91440" tIns="45720" rIns="91440" bIns="45720" rtlCol="0" anchor="b">
            <a:normAutofit/>
          </a:body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5745" y="1700079"/>
            <a:ext cx="4185623" cy="1037166"/>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835797"/>
            <a:ext cx="4185623" cy="3205565"/>
          </a:xfrm>
        </p:spPr>
        <p:txBody>
          <a:bodyPr>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1700079"/>
            <a:ext cx="4185618" cy="1037166"/>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835797"/>
            <a:ext cx="4185617" cy="3205565"/>
          </a:xfrm>
        </p:spPr>
        <p:txBody>
          <a:bodyPr>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78BA99-6B61-5548-A5F7-3872EE0DD308}" type="datetime1">
              <a:rPr lang="en-US" smtClean="0"/>
              <a:t>4/24/2024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
        <p:nvSpPr>
          <p:cNvPr id="10" name="Title Placeholder 1">
            <a:extLst>
              <a:ext uri="{FF2B5EF4-FFF2-40B4-BE49-F238E27FC236}">
                <a16:creationId xmlns:a16="http://schemas.microsoft.com/office/drawing/2014/main" id="{F484FD85-CF68-964B-922F-BBB752C49019}"/>
              </a:ext>
            </a:extLst>
          </p:cNvPr>
          <p:cNvSpPr>
            <a:spLocks noGrp="1"/>
          </p:cNvSpPr>
          <p:nvPr>
            <p:ph type="title" hasCustomPrompt="1"/>
          </p:nvPr>
        </p:nvSpPr>
        <p:spPr>
          <a:xfrm>
            <a:off x="2811176" y="105834"/>
            <a:ext cx="6542650" cy="1037166"/>
          </a:xfrm>
          <a:prstGeom prst="rect">
            <a:avLst/>
          </a:prstGeom>
        </p:spPr>
        <p:txBody>
          <a:bodyPr vert="horz" lIns="91440" tIns="45720" rIns="91440" bIns="45720" rtlCol="0" anchor="b">
            <a:normAutofit/>
          </a:body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9EB13E-1F81-5C45-8B3A-DBBDFF83436F}" type="datetime1">
              <a:rPr lang="en-US" smtClean="0"/>
              <a:t>4/24/2024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6" name="Title Placeholder 1">
            <a:extLst>
              <a:ext uri="{FF2B5EF4-FFF2-40B4-BE49-F238E27FC236}">
                <a16:creationId xmlns:a16="http://schemas.microsoft.com/office/drawing/2014/main" id="{A9D73439-F919-0349-A59D-A8ABF4EEF5D5}"/>
              </a:ext>
            </a:extLst>
          </p:cNvPr>
          <p:cNvSpPr>
            <a:spLocks noGrp="1"/>
          </p:cNvSpPr>
          <p:nvPr>
            <p:ph type="title" hasCustomPrompt="1"/>
          </p:nvPr>
        </p:nvSpPr>
        <p:spPr>
          <a:xfrm>
            <a:off x="2811176" y="105834"/>
            <a:ext cx="6542650" cy="1037166"/>
          </a:xfrm>
          <a:prstGeom prst="rect">
            <a:avLst/>
          </a:prstGeom>
        </p:spPr>
        <p:txBody>
          <a:bodyPr vert="horz" lIns="91440" tIns="45720" rIns="91440" bIns="45720" rtlCol="0" anchor="b">
            <a:normAutofit/>
          </a:body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D0A44-5F64-B548-9965-D5D23FBE674E}" type="datetime1">
              <a:rPr lang="en-US" smtClean="0"/>
              <a:t>4/24/2024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E64E68-CDE6-F348-9D5D-4A6548713931}" type="datetime1">
              <a:rPr lang="en-US" smtClean="0"/>
              <a:t>4/24/2024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753708"/>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1215342"/>
            <a:ext cx="8596668" cy="3239976"/>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1EBB38-36C4-5D47-8751-221BC2A2405F}" type="datetime1">
              <a:rPr lang="en-US" smtClean="0"/>
              <a:t>4/24/2024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2811176" y="105834"/>
            <a:ext cx="6542650" cy="103716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77333" y="1543665"/>
            <a:ext cx="8690501" cy="46057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54658" y="6259726"/>
            <a:ext cx="911939"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9A210EDA-C450-9C41-A615-3A3E3BD7A74B}" type="datetime1">
              <a:rPr lang="en-US" smtClean="0"/>
              <a:pPr/>
              <a:t>4/24/2024</a:t>
            </a:fld>
            <a:endParaRPr lang="en-US" dirty="0"/>
          </a:p>
        </p:txBody>
      </p:sp>
      <p:sp>
        <p:nvSpPr>
          <p:cNvPr id="5" name="Footer Placeholder 4"/>
          <p:cNvSpPr>
            <a:spLocks noGrp="1"/>
          </p:cNvSpPr>
          <p:nvPr>
            <p:ph type="ftr" sz="quarter" idx="3"/>
          </p:nvPr>
        </p:nvSpPr>
        <p:spPr>
          <a:xfrm>
            <a:off x="677334" y="6259726"/>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306577" y="6259726"/>
            <a:ext cx="683339" cy="365125"/>
          </a:xfrm>
          <a:prstGeom prst="rect">
            <a:avLst/>
          </a:prstGeom>
        </p:spPr>
        <p:txBody>
          <a:bodyPr vert="horz" lIns="91440" tIns="45720" rIns="91440" bIns="45720" rtlCol="0" anchor="ctr"/>
          <a:lstStyle>
            <a:lvl1pPr algn="r">
              <a:defRPr sz="2400">
                <a:solidFill>
                  <a:schemeClr val="bg1"/>
                </a:solidFill>
              </a:defRPr>
            </a:lvl1pPr>
          </a:lstStyle>
          <a:p>
            <a:fld id="{D57F1E4F-1CFF-5643-939E-217C01CDF565}" type="slidenum">
              <a:rPr lang="en-US" smtClean="0"/>
              <a:pPr/>
              <a:t>‹#›</a:t>
            </a:fld>
            <a:endParaRPr lang="en-US" dirty="0"/>
          </a:p>
        </p:txBody>
      </p:sp>
      <p:pic>
        <p:nvPicPr>
          <p:cNvPr id="33" name="Picture 32">
            <a:extLst>
              <a:ext uri="{FF2B5EF4-FFF2-40B4-BE49-F238E27FC236}">
                <a16:creationId xmlns:a16="http://schemas.microsoft.com/office/drawing/2014/main" id="{0746D0B6-9111-BD44-A4AB-3A11CA96B938}"/>
              </a:ext>
            </a:extLst>
          </p:cNvPr>
          <p:cNvPicPr>
            <a:picLocks noChangeAspect="1"/>
          </p:cNvPicPr>
          <p:nvPr userDrawn="1"/>
        </p:nvPicPr>
        <p:blipFill rotWithShape="1">
          <a:blip r:embed="rId16"/>
          <a:srcRect b="10909"/>
          <a:stretch/>
        </p:blipFill>
        <p:spPr>
          <a:xfrm>
            <a:off x="139699" y="105834"/>
            <a:ext cx="2238285" cy="1037166"/>
          </a:xfrm>
          <a:prstGeom prst="rect">
            <a:avLst/>
          </a:prstGeom>
        </p:spPr>
      </p:pic>
      <p:cxnSp>
        <p:nvCxnSpPr>
          <p:cNvPr id="30" name="Straight Connector 29">
            <a:extLst>
              <a:ext uri="{FF2B5EF4-FFF2-40B4-BE49-F238E27FC236}">
                <a16:creationId xmlns:a16="http://schemas.microsoft.com/office/drawing/2014/main" id="{CC1B40B4-76E1-FC40-950C-92A760D91855}"/>
              </a:ext>
            </a:extLst>
          </p:cNvPr>
          <p:cNvCxnSpPr/>
          <p:nvPr userDrawn="1"/>
        </p:nvCxnSpPr>
        <p:spPr>
          <a:xfrm>
            <a:off x="2638824" y="341746"/>
            <a:ext cx="0" cy="643998"/>
          </a:xfrm>
          <a:prstGeom prst="line">
            <a:avLst/>
          </a:prstGeom>
          <a:ln w="57150" cap="sq">
            <a:solidFill>
              <a:srgbClr val="2170B8"/>
            </a:solidFill>
          </a:ln>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Lst>
  <p:hf hdr="0" ftr="0" dt="0"/>
  <p:txStyles>
    <p:titleStyle>
      <a:lvl1pPr algn="l" defTabSz="457200" rtl="0" eaLnBrk="1" latinLnBrk="0" hangingPunct="1">
        <a:spcBef>
          <a:spcPct val="0"/>
        </a:spcBef>
        <a:buNone/>
        <a:defRPr sz="3200" kern="1200">
          <a:solidFill>
            <a:srgbClr val="2170B8"/>
          </a:solidFill>
          <a:latin typeface="Karla"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457200" rtl="0" eaLnBrk="1" latinLnBrk="0" hangingPunct="1">
        <a:spcBef>
          <a:spcPts val="1000"/>
        </a:spcBef>
        <a:spcAft>
          <a:spcPts val="0"/>
        </a:spcAft>
        <a:buClr>
          <a:schemeClr val="accent1"/>
        </a:buClr>
        <a:buSzPct val="80000"/>
        <a:buFont typeface="Wingdings 3" charset="2"/>
        <a:buNone/>
        <a:defRPr sz="2600" b="1"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native-land.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0.xml"/><Relationship Id="rId1" Type="http://schemas.openxmlformats.org/officeDocument/2006/relationships/video" Target="https://www.youtube.com/embed/6UvCDA_n4NA?feature=oembed" TargetMode="External"/><Relationship Id="rId4" Type="http://schemas.openxmlformats.org/officeDocument/2006/relationships/image" Target="../media/image19.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47076-2492-E84F-9E06-0643EA5C4816}"/>
              </a:ext>
            </a:extLst>
          </p:cNvPr>
          <p:cNvSpPr>
            <a:spLocks noGrp="1"/>
          </p:cNvSpPr>
          <p:nvPr>
            <p:ph type="ctrTitle"/>
          </p:nvPr>
        </p:nvSpPr>
        <p:spPr>
          <a:xfrm>
            <a:off x="1009843" y="1817634"/>
            <a:ext cx="8520246" cy="2566276"/>
          </a:xfrm>
          <a:ln w="28575">
            <a:solidFill>
              <a:srgbClr val="FB9240"/>
            </a:solidFill>
          </a:ln>
        </p:spPr>
        <p:txBody>
          <a:bodyPr/>
          <a:lstStyle/>
          <a:p>
            <a:r>
              <a:rPr lang="en-US" sz="3800" dirty="0">
                <a:latin typeface="Karla"/>
              </a:rPr>
              <a:t>Trauma-Informed, Culturally Safe </a:t>
            </a:r>
            <a:r>
              <a:rPr lang="en-US" sz="3800">
                <a:latin typeface="Karla"/>
              </a:rPr>
              <a:t>Approaches for the Animal </a:t>
            </a:r>
            <a:r>
              <a:rPr lang="en-US" sz="3800" dirty="0">
                <a:latin typeface="Karla"/>
              </a:rPr>
              <a:t>Services Sector</a:t>
            </a:r>
          </a:p>
        </p:txBody>
      </p:sp>
      <p:sp>
        <p:nvSpPr>
          <p:cNvPr id="4" name="Slide Number Placeholder 3">
            <a:extLst>
              <a:ext uri="{FF2B5EF4-FFF2-40B4-BE49-F238E27FC236}">
                <a16:creationId xmlns:a16="http://schemas.microsoft.com/office/drawing/2014/main" id="{19A2F1EE-171E-D240-A357-6BD073EF015B}"/>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
        <p:nvSpPr>
          <p:cNvPr id="5" name="Subtitle 2">
            <a:extLst>
              <a:ext uri="{FF2B5EF4-FFF2-40B4-BE49-F238E27FC236}">
                <a16:creationId xmlns:a16="http://schemas.microsoft.com/office/drawing/2014/main" id="{1E6F2BD3-5721-27B7-33D5-06BC8982C553}"/>
              </a:ext>
            </a:extLst>
          </p:cNvPr>
          <p:cNvSpPr>
            <a:spLocks noGrp="1"/>
          </p:cNvSpPr>
          <p:nvPr/>
        </p:nvSpPr>
        <p:spPr>
          <a:xfrm>
            <a:off x="1422186" y="4387809"/>
            <a:ext cx="7766936" cy="1616558"/>
          </a:xfrm>
          <a:prstGeom prst="rect">
            <a:avLst/>
          </a:prstGeom>
        </p:spPr>
        <p:txBody>
          <a:bodyPr vert="horz" lIns="91440" tIns="45720" rIns="91440" bIns="45720" rtlCol="0" anchor="ctr">
            <a:noAutofit/>
          </a:bodyPr>
          <a:lstStyle>
            <a:lvl1pPr marL="0" indent="0" algn="ctr" defTabSz="457200" rtl="0" eaLnBrk="1" latinLnBrk="0" hangingPunct="1">
              <a:spcBef>
                <a:spcPts val="1000"/>
              </a:spcBef>
              <a:spcAft>
                <a:spcPts val="0"/>
              </a:spcAft>
              <a:buClr>
                <a:schemeClr val="accent1"/>
              </a:buClr>
              <a:buSzPct val="80000"/>
              <a:buFont typeface="Wingdings 3" charset="2"/>
              <a:buNone/>
              <a:defRPr sz="3200" b="0" kern="1200">
                <a:solidFill>
                  <a:srgbClr val="2170B8"/>
                </a:solidFill>
                <a:latin typeface="Karla" pitchFamily="2" charset="0"/>
                <a:ea typeface="+mn-ea"/>
                <a:cs typeface="Arial" panose="020B0604020202020204" pitchFamily="34" charset="0"/>
              </a:defRPr>
            </a:lvl1pPr>
            <a:lvl2pPr marL="457200" indent="0" algn="ctr" defTabSz="457200" rtl="0" eaLnBrk="1" latinLnBrk="0" hangingPunct="1">
              <a:spcBef>
                <a:spcPts val="1000"/>
              </a:spcBef>
              <a:spcAft>
                <a:spcPts val="0"/>
              </a:spcAft>
              <a:buClr>
                <a:schemeClr val="accent1"/>
              </a:buClr>
              <a:buSzPct val="80000"/>
              <a:buFont typeface="Wingdings 3" charset="2"/>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US" sz="2500" dirty="0">
                <a:latin typeface="Karla"/>
                <a:cs typeface="Arial"/>
              </a:rPr>
              <a:t>Presented by Sareeta Lopez, Program Manager at the Vancouver Humane Society</a:t>
            </a:r>
            <a:endParaRPr lang="en-US" sz="2500" dirty="0"/>
          </a:p>
        </p:txBody>
      </p:sp>
    </p:spTree>
    <p:extLst>
      <p:ext uri="{BB962C8B-B14F-4D97-AF65-F5344CB8AC3E}">
        <p14:creationId xmlns:p14="http://schemas.microsoft.com/office/powerpoint/2010/main" val="3888270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47980F-06D3-9DEF-815D-B15FCB707602}"/>
              </a:ext>
            </a:extLst>
          </p:cNvPr>
          <p:cNvSpPr>
            <a:spLocks noGrp="1"/>
          </p:cNvSpPr>
          <p:nvPr>
            <p:ph idx="1"/>
          </p:nvPr>
        </p:nvSpPr>
        <p:spPr>
          <a:xfrm>
            <a:off x="667687" y="1717285"/>
            <a:ext cx="8690501" cy="4605745"/>
          </a:xfrm>
        </p:spPr>
        <p:txBody>
          <a:bodyPr vert="horz" lIns="91440" tIns="45720" rIns="91440" bIns="45720" rtlCol="0" anchor="t">
            <a:normAutofit fontScale="85000" lnSpcReduction="10000"/>
          </a:bodyPr>
          <a:lstStyle/>
          <a:p>
            <a:pPr marL="457200" indent="-457200">
              <a:buFont typeface="Arial" charset="2"/>
              <a:buChar char="•"/>
            </a:pPr>
            <a:r>
              <a:rPr lang="en-US" b="0" dirty="0">
                <a:latin typeface="Arial"/>
                <a:cs typeface="Arial"/>
              </a:rPr>
              <a:t>More support for animal guardians, their pets, and organizations through collaboration with other professionals, social services, and community partners.</a:t>
            </a:r>
            <a:endParaRPr lang="en-US" dirty="0"/>
          </a:p>
          <a:p>
            <a:pPr marL="457200" indent="-457200">
              <a:buFont typeface="Arial" charset="2"/>
              <a:buChar char="•"/>
            </a:pPr>
            <a:r>
              <a:rPr lang="en-US" b="0" dirty="0">
                <a:latin typeface="Arial"/>
                <a:cs typeface="Arial"/>
              </a:rPr>
              <a:t>Thinking about issues that exist in the animal services sector through a ‘One Welfare’ lens means more collaboration with:</a:t>
            </a:r>
            <a:endParaRPr lang="en-US" dirty="0">
              <a:latin typeface="Arial"/>
              <a:cs typeface="Arial"/>
            </a:endParaRPr>
          </a:p>
          <a:p>
            <a:pPr marL="1200150" lvl="1">
              <a:buFont typeface="Arial" charset="2"/>
              <a:buChar char="•"/>
            </a:pPr>
            <a:r>
              <a:rPr lang="en-US" b="0" dirty="0">
                <a:latin typeface="Arial"/>
                <a:cs typeface="Arial"/>
              </a:rPr>
              <a:t>mental health professionals</a:t>
            </a:r>
            <a:endParaRPr lang="en-US" dirty="0">
              <a:latin typeface="Arial"/>
              <a:cs typeface="Arial"/>
            </a:endParaRPr>
          </a:p>
          <a:p>
            <a:pPr marL="1200150" lvl="1">
              <a:buFont typeface="Arial" charset="2"/>
              <a:buChar char="•"/>
            </a:pPr>
            <a:r>
              <a:rPr lang="en-US" b="0" dirty="0">
                <a:latin typeface="Arial"/>
                <a:cs typeface="Arial"/>
              </a:rPr>
              <a:t>veterinary </a:t>
            </a:r>
            <a:r>
              <a:rPr lang="en-US" dirty="0">
                <a:latin typeface="Arial"/>
                <a:cs typeface="Arial"/>
              </a:rPr>
              <a:t>clinics</a:t>
            </a:r>
          </a:p>
          <a:p>
            <a:pPr marL="1200150" lvl="1">
              <a:buFont typeface="Arial" charset="2"/>
              <a:buChar char="•"/>
            </a:pPr>
            <a:r>
              <a:rPr lang="en-US" dirty="0">
                <a:latin typeface="Arial"/>
                <a:cs typeface="Arial"/>
              </a:rPr>
              <a:t>animal</a:t>
            </a:r>
            <a:r>
              <a:rPr lang="en-US" b="0" dirty="0">
                <a:latin typeface="Arial"/>
                <a:cs typeface="Arial"/>
              </a:rPr>
              <a:t> </a:t>
            </a:r>
            <a:r>
              <a:rPr lang="en-US" b="0" dirty="0" err="1">
                <a:latin typeface="Arial"/>
                <a:cs typeface="Arial"/>
              </a:rPr>
              <a:t>behaviour</a:t>
            </a:r>
            <a:r>
              <a:rPr lang="en-US" b="0" dirty="0">
                <a:latin typeface="Arial"/>
                <a:cs typeface="Arial"/>
              </a:rPr>
              <a:t> </a:t>
            </a:r>
            <a:r>
              <a:rPr lang="en-US" dirty="0">
                <a:latin typeface="Arial"/>
                <a:cs typeface="Arial"/>
              </a:rPr>
              <a:t>professionals</a:t>
            </a:r>
          </a:p>
          <a:p>
            <a:pPr marL="1200150" lvl="1">
              <a:buFont typeface="Arial" charset="2"/>
              <a:buChar char="•"/>
            </a:pPr>
            <a:r>
              <a:rPr lang="en-US" dirty="0">
                <a:latin typeface="Arial"/>
                <a:cs typeface="Arial"/>
              </a:rPr>
              <a:t>homeless</a:t>
            </a:r>
            <a:r>
              <a:rPr lang="en-US" b="0" dirty="0">
                <a:latin typeface="Arial"/>
                <a:cs typeface="Arial"/>
              </a:rPr>
              <a:t> shelters &amp; temporary housing</a:t>
            </a:r>
            <a:endParaRPr lang="en-US" dirty="0"/>
          </a:p>
          <a:p>
            <a:pPr marL="1200150" lvl="1">
              <a:buFont typeface="Arial" charset="2"/>
              <a:buChar char="•"/>
            </a:pPr>
            <a:r>
              <a:rPr lang="en-US" b="0" dirty="0">
                <a:latin typeface="Arial"/>
                <a:cs typeface="Arial"/>
              </a:rPr>
              <a:t>Indigenous communities, bands, Chiefs and Councils, and friendship </a:t>
            </a:r>
            <a:r>
              <a:rPr lang="en-US" dirty="0" err="1">
                <a:latin typeface="Arial"/>
                <a:cs typeface="Arial"/>
              </a:rPr>
              <a:t>centres</a:t>
            </a:r>
          </a:p>
          <a:p>
            <a:pPr marL="1200150" lvl="1">
              <a:buFont typeface="Arial" charset="2"/>
              <a:buChar char="•"/>
            </a:pPr>
            <a:r>
              <a:rPr lang="en-US" dirty="0">
                <a:latin typeface="Arial"/>
                <a:cs typeface="Arial"/>
              </a:rPr>
              <a:t>emergency</a:t>
            </a:r>
            <a:r>
              <a:rPr lang="en-US" b="0" dirty="0">
                <a:latin typeface="Arial"/>
                <a:cs typeface="Arial"/>
              </a:rPr>
              <a:t> departments</a:t>
            </a:r>
            <a:endParaRPr lang="en-US" dirty="0"/>
          </a:p>
          <a:p>
            <a:pPr marL="1200150" lvl="1">
              <a:buFont typeface="Arial" charset="2"/>
              <a:buChar char="•"/>
            </a:pPr>
            <a:r>
              <a:rPr lang="en-US" b="0" dirty="0">
                <a:latin typeface="Arial"/>
                <a:cs typeface="Arial"/>
              </a:rPr>
              <a:t>other social service organizations</a:t>
            </a:r>
          </a:p>
          <a:p>
            <a:endParaRPr lang="en-US" dirty="0"/>
          </a:p>
        </p:txBody>
      </p:sp>
      <p:sp>
        <p:nvSpPr>
          <p:cNvPr id="3" name="Slide Number Placeholder 2">
            <a:extLst>
              <a:ext uri="{FF2B5EF4-FFF2-40B4-BE49-F238E27FC236}">
                <a16:creationId xmlns:a16="http://schemas.microsoft.com/office/drawing/2014/main" id="{B522A94F-0194-96F7-0CF4-40CCF8F2A03E}"/>
              </a:ext>
            </a:extLst>
          </p:cNvPr>
          <p:cNvSpPr>
            <a:spLocks noGrp="1"/>
          </p:cNvSpPr>
          <p:nvPr>
            <p:ph type="sldNum" sz="quarter" idx="12"/>
          </p:nvPr>
        </p:nvSpPr>
        <p:spPr/>
        <p:txBody>
          <a:bodyPr/>
          <a:lstStyle/>
          <a:p>
            <a:fld id="{D57F1E4F-1CFF-5643-939E-217C01CDF565}" type="slidenum">
              <a:rPr lang="en-US" dirty="0"/>
              <a:pPr/>
              <a:t>10</a:t>
            </a:fld>
            <a:endParaRPr lang="en-US" dirty="0"/>
          </a:p>
        </p:txBody>
      </p:sp>
      <p:sp>
        <p:nvSpPr>
          <p:cNvPr id="4" name="Title 3">
            <a:extLst>
              <a:ext uri="{FF2B5EF4-FFF2-40B4-BE49-F238E27FC236}">
                <a16:creationId xmlns:a16="http://schemas.microsoft.com/office/drawing/2014/main" id="{D66E6876-1755-27B7-EBF6-39ABAAED17C1}"/>
              </a:ext>
            </a:extLst>
          </p:cNvPr>
          <p:cNvSpPr>
            <a:spLocks noGrp="1"/>
          </p:cNvSpPr>
          <p:nvPr>
            <p:ph type="title"/>
          </p:nvPr>
        </p:nvSpPr>
        <p:spPr/>
        <p:txBody>
          <a:bodyPr>
            <a:normAutofit/>
          </a:bodyPr>
          <a:lstStyle/>
          <a:p>
            <a:r>
              <a:rPr lang="en-US" b="1" dirty="0">
                <a:latin typeface="Karla"/>
              </a:rPr>
              <a:t>Why is One Welfare important?</a:t>
            </a:r>
            <a:endParaRPr lang="en-US" b="1" dirty="0"/>
          </a:p>
        </p:txBody>
      </p:sp>
    </p:spTree>
    <p:extLst>
      <p:ext uri="{BB962C8B-B14F-4D97-AF65-F5344CB8AC3E}">
        <p14:creationId xmlns:p14="http://schemas.microsoft.com/office/powerpoint/2010/main" val="701987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42178A-302A-9C8B-1D4C-B879A5F2D359}"/>
              </a:ext>
            </a:extLst>
          </p:cNvPr>
          <p:cNvSpPr>
            <a:spLocks noGrp="1"/>
          </p:cNvSpPr>
          <p:nvPr>
            <p:ph idx="1"/>
          </p:nvPr>
        </p:nvSpPr>
        <p:spPr>
          <a:xfrm>
            <a:off x="667687" y="1717285"/>
            <a:ext cx="8690501" cy="4605745"/>
          </a:xfrm>
        </p:spPr>
        <p:txBody>
          <a:bodyPr vert="horz" lIns="91440" tIns="45720" rIns="91440" bIns="45720" rtlCol="0" anchor="t">
            <a:normAutofit/>
          </a:bodyPr>
          <a:lstStyle/>
          <a:p>
            <a:pPr marL="457200" indent="-457200">
              <a:buFont typeface="Arial" charset="2"/>
              <a:buChar char="•"/>
            </a:pPr>
            <a:r>
              <a:rPr lang="en-US" b="0" dirty="0">
                <a:latin typeface="Arial"/>
                <a:cs typeface="Arial"/>
              </a:rPr>
              <a:t>Create a 'systems map' by thinking about some of the people, agencies, and services you connect with in your work. Then, you can add in some connections that you know exist in your community that you would like to work with. Some questions to think about:</a:t>
            </a:r>
            <a:endParaRPr lang="en-US" b="0" dirty="0"/>
          </a:p>
          <a:p>
            <a:pPr marL="1200150" lvl="1">
              <a:buFont typeface="Arial" charset="2"/>
              <a:buChar char="•"/>
            </a:pPr>
            <a:r>
              <a:rPr lang="en-US" b="0" dirty="0">
                <a:latin typeface="Arial"/>
                <a:cs typeface="Arial"/>
              </a:rPr>
              <a:t>What other services exist in your community that might be even distantly connected with the people and animals you work with</a:t>
            </a:r>
            <a:r>
              <a:rPr lang="en-US" dirty="0">
                <a:latin typeface="Arial"/>
                <a:cs typeface="Arial"/>
              </a:rPr>
              <a:t>?</a:t>
            </a:r>
            <a:endParaRPr lang="en-US" dirty="0"/>
          </a:p>
          <a:p>
            <a:pPr marL="1200150" lvl="1">
              <a:buFont typeface="Arial" charset="2"/>
              <a:buChar char="•"/>
            </a:pPr>
            <a:r>
              <a:rPr lang="en-US" b="0" dirty="0">
                <a:latin typeface="Arial"/>
                <a:cs typeface="Arial"/>
              </a:rPr>
              <a:t>What potential is there for collaboration?</a:t>
            </a:r>
            <a:endParaRPr lang="en-US" dirty="0"/>
          </a:p>
          <a:p>
            <a:pPr marL="1200150" lvl="1">
              <a:buFont typeface="Arial" charset="2"/>
              <a:buChar char="•"/>
            </a:pPr>
            <a:r>
              <a:rPr lang="en-US" b="0" dirty="0">
                <a:latin typeface="Arial"/>
                <a:cs typeface="Arial"/>
              </a:rPr>
              <a:t>If you are new to the area/community, what is your knowledge of local resources, and who could you collaborate with to help identify resources?</a:t>
            </a:r>
            <a:endParaRPr lang="en-US"/>
          </a:p>
        </p:txBody>
      </p:sp>
      <p:sp>
        <p:nvSpPr>
          <p:cNvPr id="3" name="Slide Number Placeholder 2">
            <a:extLst>
              <a:ext uri="{FF2B5EF4-FFF2-40B4-BE49-F238E27FC236}">
                <a16:creationId xmlns:a16="http://schemas.microsoft.com/office/drawing/2014/main" id="{219FD04C-F9DE-3AFB-C9B1-F7CF57D715B0}"/>
              </a:ext>
            </a:extLst>
          </p:cNvPr>
          <p:cNvSpPr>
            <a:spLocks noGrp="1"/>
          </p:cNvSpPr>
          <p:nvPr>
            <p:ph type="sldNum" sz="quarter" idx="12"/>
          </p:nvPr>
        </p:nvSpPr>
        <p:spPr/>
        <p:txBody>
          <a:bodyPr/>
          <a:lstStyle/>
          <a:p>
            <a:fld id="{D57F1E4F-1CFF-5643-939E-217C01CDF565}" type="slidenum">
              <a:rPr lang="en-US" dirty="0"/>
              <a:pPr/>
              <a:t>11</a:t>
            </a:fld>
            <a:endParaRPr lang="en-US" dirty="0"/>
          </a:p>
        </p:txBody>
      </p:sp>
      <p:sp>
        <p:nvSpPr>
          <p:cNvPr id="4" name="Title 3">
            <a:extLst>
              <a:ext uri="{FF2B5EF4-FFF2-40B4-BE49-F238E27FC236}">
                <a16:creationId xmlns:a16="http://schemas.microsoft.com/office/drawing/2014/main" id="{3FDDD22E-EA65-69CB-67E1-C0A347969A22}"/>
              </a:ext>
            </a:extLst>
          </p:cNvPr>
          <p:cNvSpPr>
            <a:spLocks noGrp="1"/>
          </p:cNvSpPr>
          <p:nvPr>
            <p:ph type="title"/>
          </p:nvPr>
        </p:nvSpPr>
        <p:spPr/>
        <p:txBody>
          <a:bodyPr/>
          <a:lstStyle/>
          <a:p>
            <a:r>
              <a:rPr lang="en-US" b="1" dirty="0">
                <a:latin typeface="Karla"/>
              </a:rPr>
              <a:t>Activity: Systems Mapping</a:t>
            </a:r>
            <a:endParaRPr lang="en-US" b="1" dirty="0"/>
          </a:p>
        </p:txBody>
      </p:sp>
      <p:pic>
        <p:nvPicPr>
          <p:cNvPr id="5" name="Picture 5" descr="Icon&#10;&#10;Description automatically generated">
            <a:extLst>
              <a:ext uri="{FF2B5EF4-FFF2-40B4-BE49-F238E27FC236}">
                <a16:creationId xmlns:a16="http://schemas.microsoft.com/office/drawing/2014/main" id="{64A24654-FB85-DE8A-1D6C-9C445E40625A}"/>
              </a:ext>
            </a:extLst>
          </p:cNvPr>
          <p:cNvPicPr>
            <a:picLocks noChangeAspect="1"/>
          </p:cNvPicPr>
          <p:nvPr/>
        </p:nvPicPr>
        <p:blipFill>
          <a:blip r:embed="rId3"/>
          <a:stretch>
            <a:fillRect/>
          </a:stretch>
        </p:blipFill>
        <p:spPr>
          <a:xfrm>
            <a:off x="7839919" y="2893"/>
            <a:ext cx="1527859" cy="1527859"/>
          </a:xfrm>
          <a:prstGeom prst="rect">
            <a:avLst/>
          </a:prstGeom>
        </p:spPr>
      </p:pic>
    </p:spTree>
    <p:extLst>
      <p:ext uri="{BB962C8B-B14F-4D97-AF65-F5344CB8AC3E}">
        <p14:creationId xmlns:p14="http://schemas.microsoft.com/office/powerpoint/2010/main" val="2643654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Diagram&#10;&#10;Description automatically generated">
            <a:extLst>
              <a:ext uri="{FF2B5EF4-FFF2-40B4-BE49-F238E27FC236}">
                <a16:creationId xmlns:a16="http://schemas.microsoft.com/office/drawing/2014/main" id="{F21DE09F-2542-79CF-7D5C-CC5BA0A9F65B}"/>
              </a:ext>
            </a:extLst>
          </p:cNvPr>
          <p:cNvPicPr>
            <a:picLocks noGrp="1" noChangeAspect="1"/>
          </p:cNvPicPr>
          <p:nvPr>
            <p:ph idx="1"/>
          </p:nvPr>
        </p:nvPicPr>
        <p:blipFill>
          <a:blip r:embed="rId3"/>
          <a:stretch>
            <a:fillRect/>
          </a:stretch>
        </p:blipFill>
        <p:spPr>
          <a:xfrm>
            <a:off x="1568275" y="1543665"/>
            <a:ext cx="6908617" cy="4605745"/>
          </a:xfrm>
        </p:spPr>
      </p:pic>
      <p:sp>
        <p:nvSpPr>
          <p:cNvPr id="3" name="Slide Number Placeholder 2">
            <a:extLst>
              <a:ext uri="{FF2B5EF4-FFF2-40B4-BE49-F238E27FC236}">
                <a16:creationId xmlns:a16="http://schemas.microsoft.com/office/drawing/2014/main" id="{ADED3B1E-C6D4-3DEE-5228-383C73FBE9F9}"/>
              </a:ext>
            </a:extLst>
          </p:cNvPr>
          <p:cNvSpPr>
            <a:spLocks noGrp="1"/>
          </p:cNvSpPr>
          <p:nvPr>
            <p:ph type="sldNum" sz="quarter" idx="12"/>
          </p:nvPr>
        </p:nvSpPr>
        <p:spPr/>
        <p:txBody>
          <a:bodyPr/>
          <a:lstStyle/>
          <a:p>
            <a:fld id="{D57F1E4F-1CFF-5643-939E-217C01CDF565}" type="slidenum">
              <a:rPr lang="en-US" dirty="0"/>
              <a:pPr/>
              <a:t>12</a:t>
            </a:fld>
            <a:endParaRPr lang="en-US" dirty="0"/>
          </a:p>
        </p:txBody>
      </p:sp>
      <p:sp>
        <p:nvSpPr>
          <p:cNvPr id="4" name="Title 3">
            <a:extLst>
              <a:ext uri="{FF2B5EF4-FFF2-40B4-BE49-F238E27FC236}">
                <a16:creationId xmlns:a16="http://schemas.microsoft.com/office/drawing/2014/main" id="{5A9A1B6C-1C8B-7D68-9234-DD2F134DAAAE}"/>
              </a:ext>
            </a:extLst>
          </p:cNvPr>
          <p:cNvSpPr>
            <a:spLocks noGrp="1"/>
          </p:cNvSpPr>
          <p:nvPr>
            <p:ph type="title"/>
          </p:nvPr>
        </p:nvSpPr>
        <p:spPr/>
        <p:txBody>
          <a:bodyPr>
            <a:normAutofit/>
          </a:bodyPr>
          <a:lstStyle/>
          <a:p>
            <a:r>
              <a:rPr lang="en-US" b="1" dirty="0">
                <a:latin typeface="Karla"/>
              </a:rPr>
              <a:t>Systems Map Example</a:t>
            </a:r>
            <a:endParaRPr lang="en-US" b="1"/>
          </a:p>
        </p:txBody>
      </p:sp>
    </p:spTree>
    <p:extLst>
      <p:ext uri="{BB962C8B-B14F-4D97-AF65-F5344CB8AC3E}">
        <p14:creationId xmlns:p14="http://schemas.microsoft.com/office/powerpoint/2010/main" val="3041115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78D5D3-2EB0-0643-1CA4-6B16FD2FF62D}"/>
              </a:ext>
            </a:extLst>
          </p:cNvPr>
          <p:cNvSpPr>
            <a:spLocks noGrp="1"/>
          </p:cNvSpPr>
          <p:nvPr>
            <p:ph idx="1"/>
          </p:nvPr>
        </p:nvSpPr>
        <p:spPr/>
        <p:txBody>
          <a:bodyPr vert="horz" lIns="91440" tIns="45720" rIns="91440" bIns="45720" rtlCol="0" anchor="t">
            <a:normAutofit/>
          </a:bodyPr>
          <a:lstStyle/>
          <a:p>
            <a:pPr marL="457200" indent="-457200">
              <a:buFont typeface="Arial" charset="2"/>
              <a:buChar char="•"/>
            </a:pPr>
            <a:r>
              <a:rPr lang="en-US" dirty="0">
                <a:latin typeface="Arial"/>
                <a:cs typeface="Arial"/>
              </a:rPr>
              <a:t>Early intervention and prevention</a:t>
            </a:r>
            <a:r>
              <a:rPr lang="en-US" b="0" dirty="0">
                <a:latin typeface="Arial"/>
                <a:cs typeface="Arial"/>
              </a:rPr>
              <a:t> means that we are identifying and providing effective support to people and communities before an emergency or an issue presents itself.</a:t>
            </a:r>
            <a:endParaRPr lang="en-US" dirty="0">
              <a:latin typeface="Arial"/>
              <a:cs typeface="Arial"/>
            </a:endParaRPr>
          </a:p>
          <a:p>
            <a:pPr marL="457200" indent="-457200">
              <a:buFont typeface="Arial" charset="2"/>
              <a:buChar char="•"/>
            </a:pPr>
            <a:r>
              <a:rPr lang="en-US" dirty="0">
                <a:latin typeface="Arial"/>
                <a:cs typeface="Arial"/>
              </a:rPr>
              <a:t>Outreach-based practices </a:t>
            </a:r>
            <a:r>
              <a:rPr lang="en-US" b="0" dirty="0">
                <a:latin typeface="Arial"/>
                <a:cs typeface="Arial"/>
              </a:rPr>
              <a:t>are the ways we can engage in early intervention and prevention practices, for example, by setting up a booth at a community event and sharing information about the low-cost spay and neuter services an organization offers, and why this is important.</a:t>
            </a:r>
          </a:p>
          <a:p>
            <a:endParaRPr lang="en-US" dirty="0"/>
          </a:p>
        </p:txBody>
      </p:sp>
      <p:sp>
        <p:nvSpPr>
          <p:cNvPr id="3" name="Slide Number Placeholder 2">
            <a:extLst>
              <a:ext uri="{FF2B5EF4-FFF2-40B4-BE49-F238E27FC236}">
                <a16:creationId xmlns:a16="http://schemas.microsoft.com/office/drawing/2014/main" id="{DB890EEE-7FB6-D0F5-CAFF-A9289FF88A3C}"/>
              </a:ext>
            </a:extLst>
          </p:cNvPr>
          <p:cNvSpPr>
            <a:spLocks noGrp="1"/>
          </p:cNvSpPr>
          <p:nvPr>
            <p:ph type="sldNum" sz="quarter" idx="12"/>
          </p:nvPr>
        </p:nvSpPr>
        <p:spPr/>
        <p:txBody>
          <a:bodyPr/>
          <a:lstStyle/>
          <a:p>
            <a:fld id="{D57F1E4F-1CFF-5643-939E-217C01CDF565}" type="slidenum">
              <a:rPr lang="en-US" dirty="0"/>
              <a:pPr/>
              <a:t>13</a:t>
            </a:fld>
            <a:endParaRPr lang="en-US" dirty="0"/>
          </a:p>
        </p:txBody>
      </p:sp>
      <p:sp>
        <p:nvSpPr>
          <p:cNvPr id="4" name="Title 3">
            <a:extLst>
              <a:ext uri="{FF2B5EF4-FFF2-40B4-BE49-F238E27FC236}">
                <a16:creationId xmlns:a16="http://schemas.microsoft.com/office/drawing/2014/main" id="{478DF8D4-713B-D13F-24CC-F7B2DDCA48BA}"/>
              </a:ext>
            </a:extLst>
          </p:cNvPr>
          <p:cNvSpPr>
            <a:spLocks noGrp="1"/>
          </p:cNvSpPr>
          <p:nvPr>
            <p:ph type="title"/>
          </p:nvPr>
        </p:nvSpPr>
        <p:spPr/>
        <p:txBody>
          <a:bodyPr/>
          <a:lstStyle/>
          <a:p>
            <a:r>
              <a:rPr lang="en-US" b="1" dirty="0">
                <a:latin typeface="Karla"/>
              </a:rPr>
              <a:t>Early Intervention &amp; Prevention</a:t>
            </a:r>
            <a:endParaRPr lang="en-US" b="1" dirty="0"/>
          </a:p>
        </p:txBody>
      </p:sp>
    </p:spTree>
    <p:extLst>
      <p:ext uri="{BB962C8B-B14F-4D97-AF65-F5344CB8AC3E}">
        <p14:creationId xmlns:p14="http://schemas.microsoft.com/office/powerpoint/2010/main" val="1174980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367DD5-4058-9738-7338-1DF0D2C079E1}"/>
              </a:ext>
            </a:extLst>
          </p:cNvPr>
          <p:cNvSpPr>
            <a:spLocks noGrp="1"/>
          </p:cNvSpPr>
          <p:nvPr>
            <p:ph idx="1"/>
          </p:nvPr>
        </p:nvSpPr>
        <p:spPr>
          <a:xfrm>
            <a:off x="835484" y="2003741"/>
            <a:ext cx="8676124" cy="3656840"/>
          </a:xfrm>
        </p:spPr>
        <p:txBody>
          <a:bodyPr vert="horz" lIns="91440" tIns="45720" rIns="91440" bIns="45720" rtlCol="0" anchor="t">
            <a:normAutofit/>
          </a:bodyPr>
          <a:lstStyle/>
          <a:p>
            <a:pPr marL="457200" indent="-457200">
              <a:buFont typeface="Arial" charset="2"/>
              <a:buChar char="•"/>
            </a:pPr>
            <a:r>
              <a:rPr lang="en-US" b="0" dirty="0">
                <a:latin typeface="Arial"/>
                <a:cs typeface="Arial"/>
              </a:rPr>
              <a:t>Remember your why.</a:t>
            </a:r>
          </a:p>
          <a:p>
            <a:pPr marL="457200" indent="-457200">
              <a:buFont typeface="Arial" charset="2"/>
              <a:buChar char="•"/>
            </a:pPr>
            <a:r>
              <a:rPr lang="en-US" b="0" dirty="0">
                <a:latin typeface="Arial"/>
                <a:cs typeface="Arial"/>
              </a:rPr>
              <a:t>Choose less, but better.</a:t>
            </a:r>
            <a:endParaRPr lang="en-US" b="0"/>
          </a:p>
          <a:p>
            <a:pPr marL="457200" indent="-457200">
              <a:buFont typeface="Arial" charset="2"/>
              <a:buChar char="•"/>
            </a:pPr>
            <a:r>
              <a:rPr lang="en-US" b="0" dirty="0">
                <a:latin typeface="Arial"/>
                <a:cs typeface="Arial"/>
              </a:rPr>
              <a:t>Solve the problem at its root.</a:t>
            </a:r>
          </a:p>
        </p:txBody>
      </p:sp>
      <p:sp>
        <p:nvSpPr>
          <p:cNvPr id="3" name="Slide Number Placeholder 2">
            <a:extLst>
              <a:ext uri="{FF2B5EF4-FFF2-40B4-BE49-F238E27FC236}">
                <a16:creationId xmlns:a16="http://schemas.microsoft.com/office/drawing/2014/main" id="{BA5AFD57-6EFE-8FDE-B1A9-B0042BCFCDEC}"/>
              </a:ext>
            </a:extLst>
          </p:cNvPr>
          <p:cNvSpPr>
            <a:spLocks noGrp="1"/>
          </p:cNvSpPr>
          <p:nvPr>
            <p:ph type="sldNum" sz="quarter" idx="12"/>
          </p:nvPr>
        </p:nvSpPr>
        <p:spPr/>
        <p:txBody>
          <a:bodyPr/>
          <a:lstStyle/>
          <a:p>
            <a:fld id="{D57F1E4F-1CFF-5643-939E-217C01CDF565}" type="slidenum">
              <a:rPr lang="en-US" dirty="0"/>
              <a:pPr/>
              <a:t>14</a:t>
            </a:fld>
            <a:endParaRPr lang="en-US" dirty="0"/>
          </a:p>
        </p:txBody>
      </p:sp>
      <p:sp>
        <p:nvSpPr>
          <p:cNvPr id="4" name="Title 3">
            <a:extLst>
              <a:ext uri="{FF2B5EF4-FFF2-40B4-BE49-F238E27FC236}">
                <a16:creationId xmlns:a16="http://schemas.microsoft.com/office/drawing/2014/main" id="{AF964D3B-FE45-A9AA-1574-83B2B4815CA8}"/>
              </a:ext>
            </a:extLst>
          </p:cNvPr>
          <p:cNvSpPr>
            <a:spLocks noGrp="1"/>
          </p:cNvSpPr>
          <p:nvPr>
            <p:ph type="title"/>
          </p:nvPr>
        </p:nvSpPr>
        <p:spPr/>
        <p:txBody>
          <a:bodyPr/>
          <a:lstStyle/>
          <a:p>
            <a:r>
              <a:rPr lang="en-US" dirty="0">
                <a:latin typeface="Karla"/>
              </a:rPr>
              <a:t>Now? How?</a:t>
            </a:r>
            <a:endParaRPr lang="en-US" dirty="0"/>
          </a:p>
        </p:txBody>
      </p:sp>
    </p:spTree>
    <p:extLst>
      <p:ext uri="{BB962C8B-B14F-4D97-AF65-F5344CB8AC3E}">
        <p14:creationId xmlns:p14="http://schemas.microsoft.com/office/powerpoint/2010/main" val="670455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FD62B0-089D-3338-4FF5-3C2FDB403AB8}"/>
              </a:ext>
            </a:extLst>
          </p:cNvPr>
          <p:cNvSpPr>
            <a:spLocks noGrp="1"/>
          </p:cNvSpPr>
          <p:nvPr>
            <p:ph idx="1"/>
          </p:nvPr>
        </p:nvSpPr>
        <p:spPr>
          <a:xfrm>
            <a:off x="677333" y="1543665"/>
            <a:ext cx="8672572" cy="3870640"/>
          </a:xfrm>
        </p:spPr>
        <p:txBody>
          <a:bodyPr vert="horz" lIns="91440" tIns="45720" rIns="91440" bIns="45720" rtlCol="0" anchor="t">
            <a:normAutofit/>
          </a:bodyPr>
          <a:lstStyle/>
          <a:p>
            <a:r>
              <a:rPr lang="en-US" sz="2400" b="0" dirty="0">
                <a:latin typeface="Arial"/>
                <a:cs typeface="Arial"/>
              </a:rPr>
              <a:t>A trauma-informed service provider, system or organization does the following: </a:t>
            </a:r>
          </a:p>
          <a:p>
            <a:pPr marL="285750" indent="-285750">
              <a:buFont typeface="Symbol"/>
              <a:buChar char="•"/>
            </a:pPr>
            <a:r>
              <a:rPr lang="en-US" sz="2400" b="0" dirty="0">
                <a:latin typeface="Arial"/>
                <a:cs typeface="Arial"/>
              </a:rPr>
              <a:t>They realize the widespread impact of trauma and understand potential ways for healing </a:t>
            </a:r>
          </a:p>
          <a:p>
            <a:pPr marL="285750" indent="-285750">
              <a:buFont typeface="Symbol"/>
              <a:buChar char="•"/>
            </a:pPr>
            <a:r>
              <a:rPr lang="en-US" sz="2400" b="0" dirty="0">
                <a:latin typeface="Arial"/>
                <a:cs typeface="Arial"/>
              </a:rPr>
              <a:t>They recognize the signs and symptoms of trauma in staff, people accessing animal services, others involved in the system </a:t>
            </a:r>
          </a:p>
          <a:p>
            <a:pPr marL="285750" indent="-285750">
              <a:buFont typeface="Symbol"/>
              <a:buChar char="•"/>
            </a:pPr>
            <a:r>
              <a:rPr lang="en-US" sz="2400" b="0" dirty="0">
                <a:latin typeface="Arial"/>
                <a:cs typeface="Arial"/>
              </a:rPr>
              <a:t>They respond by incorporating knowledge about trauma into policies, procedures, and practices</a:t>
            </a:r>
          </a:p>
          <a:p>
            <a:endParaRPr lang="en-US" dirty="0"/>
          </a:p>
        </p:txBody>
      </p:sp>
      <p:sp>
        <p:nvSpPr>
          <p:cNvPr id="3" name="Slide Number Placeholder 2">
            <a:extLst>
              <a:ext uri="{FF2B5EF4-FFF2-40B4-BE49-F238E27FC236}">
                <a16:creationId xmlns:a16="http://schemas.microsoft.com/office/drawing/2014/main" id="{AEE46A43-644E-EC24-9861-B08A2712CF69}"/>
              </a:ext>
            </a:extLst>
          </p:cNvPr>
          <p:cNvSpPr>
            <a:spLocks noGrp="1"/>
          </p:cNvSpPr>
          <p:nvPr>
            <p:ph type="sldNum" sz="quarter" idx="12"/>
          </p:nvPr>
        </p:nvSpPr>
        <p:spPr/>
        <p:txBody>
          <a:bodyPr/>
          <a:lstStyle/>
          <a:p>
            <a:fld id="{D57F1E4F-1CFF-5643-939E-217C01CDF565}" type="slidenum">
              <a:rPr lang="en-US" dirty="0"/>
              <a:pPr/>
              <a:t>15</a:t>
            </a:fld>
            <a:endParaRPr lang="en-US" dirty="0"/>
          </a:p>
        </p:txBody>
      </p:sp>
      <p:sp>
        <p:nvSpPr>
          <p:cNvPr id="4" name="Title 3">
            <a:extLst>
              <a:ext uri="{FF2B5EF4-FFF2-40B4-BE49-F238E27FC236}">
                <a16:creationId xmlns:a16="http://schemas.microsoft.com/office/drawing/2014/main" id="{786DD5B0-7368-F2E8-CF56-698E9259BC9B}"/>
              </a:ext>
            </a:extLst>
          </p:cNvPr>
          <p:cNvSpPr>
            <a:spLocks noGrp="1"/>
          </p:cNvSpPr>
          <p:nvPr>
            <p:ph type="title"/>
          </p:nvPr>
        </p:nvSpPr>
        <p:spPr>
          <a:xfrm>
            <a:off x="2811176" y="105834"/>
            <a:ext cx="6811591" cy="1037166"/>
          </a:xfrm>
        </p:spPr>
        <p:txBody>
          <a:bodyPr>
            <a:normAutofit/>
          </a:bodyPr>
          <a:lstStyle/>
          <a:p>
            <a:r>
              <a:rPr lang="en-US" sz="2700" b="1" dirty="0">
                <a:latin typeface="Karla"/>
              </a:rPr>
              <a:t>What is Trauma-Informed Practice (TIP)?</a:t>
            </a:r>
          </a:p>
        </p:txBody>
      </p:sp>
      <p:sp>
        <p:nvSpPr>
          <p:cNvPr id="5" name="TextBox 4">
            <a:extLst>
              <a:ext uri="{FF2B5EF4-FFF2-40B4-BE49-F238E27FC236}">
                <a16:creationId xmlns:a16="http://schemas.microsoft.com/office/drawing/2014/main" id="{BA7C043D-5F85-D260-C298-DB639657E40C}"/>
              </a:ext>
            </a:extLst>
          </p:cNvPr>
          <p:cNvSpPr txBox="1"/>
          <p:nvPr/>
        </p:nvSpPr>
        <p:spPr>
          <a:xfrm>
            <a:off x="4733365" y="5889812"/>
            <a:ext cx="47244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dirty="0">
                <a:latin typeface="Arial"/>
                <a:ea typeface="+mn-lt"/>
                <a:cs typeface="+mn-lt"/>
              </a:rPr>
              <a:t>Klinic Community Health Care Centre, 2013</a:t>
            </a:r>
            <a:endParaRPr lang="en-US" i="1">
              <a:latin typeface="Arial"/>
              <a:cs typeface="Arial"/>
            </a:endParaRPr>
          </a:p>
        </p:txBody>
      </p:sp>
    </p:spTree>
    <p:extLst>
      <p:ext uri="{BB962C8B-B14F-4D97-AF65-F5344CB8AC3E}">
        <p14:creationId xmlns:p14="http://schemas.microsoft.com/office/powerpoint/2010/main" val="1054159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44061F-6C01-CE87-BA70-BBF0CA3564D2}"/>
              </a:ext>
            </a:extLst>
          </p:cNvPr>
          <p:cNvSpPr>
            <a:spLocks noGrp="1"/>
          </p:cNvSpPr>
          <p:nvPr>
            <p:ph idx="1"/>
          </p:nvPr>
        </p:nvSpPr>
        <p:spPr>
          <a:xfrm>
            <a:off x="677333" y="1982935"/>
            <a:ext cx="8672572" cy="3045887"/>
          </a:xfrm>
        </p:spPr>
        <p:txBody>
          <a:bodyPr vert="horz" lIns="91440" tIns="45720" rIns="91440" bIns="45720" rtlCol="0" anchor="t">
            <a:normAutofit/>
          </a:bodyPr>
          <a:lstStyle/>
          <a:p>
            <a:pPr marL="457200" indent="-457200">
              <a:buFont typeface="Arial" charset="2"/>
              <a:buChar char="•"/>
            </a:pPr>
            <a:r>
              <a:rPr lang="en-US" b="0" dirty="0">
                <a:latin typeface="Arial"/>
                <a:cs typeface="Arial"/>
              </a:rPr>
              <a:t>Trauma can be defined as an experience that overwhelms an individual’s capacity to cope. Traumatic experiences can affect one’s sense of safety, self-efficacy, and ability to regulate emotions and navigate relationships. It is also common for those who have experience trauma to feel fear, shame, helplessness, and powerlessness.</a:t>
            </a:r>
            <a:endParaRPr lang="en-US"/>
          </a:p>
        </p:txBody>
      </p:sp>
      <p:sp>
        <p:nvSpPr>
          <p:cNvPr id="3" name="Slide Number Placeholder 2">
            <a:extLst>
              <a:ext uri="{FF2B5EF4-FFF2-40B4-BE49-F238E27FC236}">
                <a16:creationId xmlns:a16="http://schemas.microsoft.com/office/drawing/2014/main" id="{7BAE6A08-9147-89EA-69B4-DC3BDB45DD4B}"/>
              </a:ext>
            </a:extLst>
          </p:cNvPr>
          <p:cNvSpPr>
            <a:spLocks noGrp="1"/>
          </p:cNvSpPr>
          <p:nvPr>
            <p:ph type="sldNum" sz="quarter" idx="12"/>
          </p:nvPr>
        </p:nvSpPr>
        <p:spPr/>
        <p:txBody>
          <a:bodyPr/>
          <a:lstStyle/>
          <a:p>
            <a:fld id="{D57F1E4F-1CFF-5643-939E-217C01CDF565}" type="slidenum">
              <a:rPr lang="en-US" dirty="0"/>
              <a:pPr/>
              <a:t>16</a:t>
            </a:fld>
            <a:endParaRPr lang="en-US" dirty="0"/>
          </a:p>
        </p:txBody>
      </p:sp>
      <p:sp>
        <p:nvSpPr>
          <p:cNvPr id="4" name="Title 3">
            <a:extLst>
              <a:ext uri="{FF2B5EF4-FFF2-40B4-BE49-F238E27FC236}">
                <a16:creationId xmlns:a16="http://schemas.microsoft.com/office/drawing/2014/main" id="{F709C91D-0CF1-0307-5BC9-30D9D8B5680D}"/>
              </a:ext>
            </a:extLst>
          </p:cNvPr>
          <p:cNvSpPr>
            <a:spLocks noGrp="1"/>
          </p:cNvSpPr>
          <p:nvPr>
            <p:ph type="title"/>
          </p:nvPr>
        </p:nvSpPr>
        <p:spPr/>
        <p:txBody>
          <a:bodyPr/>
          <a:lstStyle/>
          <a:p>
            <a:r>
              <a:rPr lang="en-US" b="1" dirty="0">
                <a:latin typeface="Karla"/>
              </a:rPr>
              <a:t>What is Trauma?</a:t>
            </a:r>
            <a:endParaRPr lang="en-US" b="1" dirty="0"/>
          </a:p>
        </p:txBody>
      </p:sp>
      <p:sp>
        <p:nvSpPr>
          <p:cNvPr id="5" name="TextBox 4">
            <a:extLst>
              <a:ext uri="{FF2B5EF4-FFF2-40B4-BE49-F238E27FC236}">
                <a16:creationId xmlns:a16="http://schemas.microsoft.com/office/drawing/2014/main" id="{D4F3E680-956F-43A2-471C-92BADBAED184}"/>
              </a:ext>
            </a:extLst>
          </p:cNvPr>
          <p:cNvSpPr txBox="1"/>
          <p:nvPr/>
        </p:nvSpPr>
        <p:spPr>
          <a:xfrm>
            <a:off x="3514165" y="5853953"/>
            <a:ext cx="6096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dirty="0">
                <a:latin typeface="Arial"/>
                <a:ea typeface="+mn-lt"/>
                <a:cs typeface="+mn-lt"/>
              </a:rPr>
              <a:t>Canadian Centre on Substance Use and Addiction, 2014</a:t>
            </a:r>
            <a:endParaRPr lang="en-US" i="1">
              <a:latin typeface="Arial"/>
              <a:cs typeface="Arial"/>
            </a:endParaRPr>
          </a:p>
        </p:txBody>
      </p:sp>
    </p:spTree>
    <p:extLst>
      <p:ext uri="{BB962C8B-B14F-4D97-AF65-F5344CB8AC3E}">
        <p14:creationId xmlns:p14="http://schemas.microsoft.com/office/powerpoint/2010/main" val="2947276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D28C01-02E5-8197-EB2E-1860AD16D812}"/>
              </a:ext>
            </a:extLst>
          </p:cNvPr>
          <p:cNvSpPr>
            <a:spLocks noGrp="1"/>
          </p:cNvSpPr>
          <p:nvPr>
            <p:ph idx="1"/>
          </p:nvPr>
        </p:nvSpPr>
        <p:spPr/>
        <p:txBody>
          <a:bodyPr vert="horz" lIns="91440" tIns="45720" rIns="91440" bIns="45720" rtlCol="0" anchor="t">
            <a:normAutofit fontScale="92500" lnSpcReduction="10000"/>
          </a:bodyPr>
          <a:lstStyle/>
          <a:p>
            <a:pPr marL="457200" indent="-457200">
              <a:buFont typeface="Arial" charset="2"/>
              <a:buChar char="•"/>
            </a:pPr>
            <a:r>
              <a:rPr lang="en-US" sz="2200" dirty="0">
                <a:latin typeface="Arial"/>
                <a:cs typeface="Arial"/>
              </a:rPr>
              <a:t>Benefits for animals &amp; their guardians</a:t>
            </a:r>
          </a:p>
          <a:p>
            <a:pPr marL="1200150" lvl="1">
              <a:buFont typeface="Arial" charset="2"/>
              <a:buChar char="•"/>
            </a:pPr>
            <a:r>
              <a:rPr lang="en-US" sz="1800" dirty="0">
                <a:latin typeface="Arial"/>
                <a:cs typeface="Arial"/>
              </a:rPr>
              <a:t>Guardian feels better supported, safer, and more open to learning about resources that benefit the animals in their care</a:t>
            </a:r>
          </a:p>
          <a:p>
            <a:pPr marL="1200150" lvl="1">
              <a:buFont typeface="Arial" charset="2"/>
              <a:buChar char="•"/>
            </a:pPr>
            <a:r>
              <a:rPr lang="en-US" sz="1800" dirty="0">
                <a:latin typeface="Arial"/>
                <a:cs typeface="Arial"/>
              </a:rPr>
              <a:t>More likely to take advice and instruction about the needs and well-being of the animal in their care</a:t>
            </a:r>
          </a:p>
          <a:p>
            <a:pPr marL="1200150" lvl="1">
              <a:buFont typeface="Arial" charset="2"/>
              <a:buChar char="•"/>
            </a:pPr>
            <a:r>
              <a:rPr lang="en-US" sz="1800" dirty="0">
                <a:latin typeface="Arial"/>
                <a:cs typeface="Arial"/>
              </a:rPr>
              <a:t>Opportunity to improve living conditions for animals</a:t>
            </a:r>
          </a:p>
          <a:p>
            <a:pPr marL="1200150" lvl="1">
              <a:buFont typeface="Arial" charset="2"/>
              <a:buChar char="•"/>
            </a:pPr>
            <a:r>
              <a:rPr lang="en-US" sz="1800" dirty="0">
                <a:latin typeface="Arial"/>
                <a:cs typeface="Arial"/>
              </a:rPr>
              <a:t>More likely to reach out for/accept help before a situation becomes harmful for the animals</a:t>
            </a:r>
            <a:br>
              <a:rPr lang="en-US" sz="1800" dirty="0">
                <a:latin typeface="Arial"/>
                <a:cs typeface="Arial"/>
              </a:rPr>
            </a:br>
            <a:endParaRPr lang="en-US" sz="1800" dirty="0">
              <a:latin typeface="Arial"/>
              <a:cs typeface="Arial"/>
            </a:endParaRPr>
          </a:p>
          <a:p>
            <a:pPr marL="457200" indent="-457200">
              <a:buFont typeface="Arial" charset="2"/>
              <a:buChar char="•"/>
            </a:pPr>
            <a:r>
              <a:rPr lang="en-US" sz="2200" dirty="0">
                <a:latin typeface="Arial"/>
                <a:cs typeface="Arial"/>
              </a:rPr>
              <a:t>Benefits for workers &amp; organizations</a:t>
            </a:r>
          </a:p>
          <a:p>
            <a:pPr marL="1200150" lvl="1" indent="-342900">
              <a:buFont typeface="Arial" charset="2"/>
              <a:buChar char="•"/>
            </a:pPr>
            <a:r>
              <a:rPr lang="en-US" sz="1800" dirty="0">
                <a:latin typeface="Arial"/>
                <a:cs typeface="Arial"/>
              </a:rPr>
              <a:t>Less stressful interaction for all involved</a:t>
            </a:r>
          </a:p>
          <a:p>
            <a:pPr marL="1200150" lvl="1" indent="-342900">
              <a:buFont typeface="Arial" charset="2"/>
              <a:buChar char="•"/>
            </a:pPr>
            <a:r>
              <a:rPr lang="en-US" sz="1800" dirty="0">
                <a:latin typeface="Arial"/>
                <a:cs typeface="Arial"/>
              </a:rPr>
              <a:t>Minimizes challenging situations</a:t>
            </a:r>
          </a:p>
          <a:p>
            <a:pPr marL="1200150" lvl="1" indent="-342900">
              <a:buFont typeface="Arial" charset="2"/>
              <a:buChar char="•"/>
            </a:pPr>
            <a:r>
              <a:rPr lang="en-US" sz="1800" dirty="0">
                <a:latin typeface="Arial"/>
                <a:cs typeface="Arial"/>
              </a:rPr>
              <a:t>Seeing positive outcomes for guardian/animal = less burnout and compassion fatigue</a:t>
            </a:r>
            <a:endParaRPr lang="en-US" sz="1800" dirty="0"/>
          </a:p>
        </p:txBody>
      </p:sp>
      <p:sp>
        <p:nvSpPr>
          <p:cNvPr id="3" name="Slide Number Placeholder 2">
            <a:extLst>
              <a:ext uri="{FF2B5EF4-FFF2-40B4-BE49-F238E27FC236}">
                <a16:creationId xmlns:a16="http://schemas.microsoft.com/office/drawing/2014/main" id="{78D84602-D122-DCA8-B177-D5D313998CB3}"/>
              </a:ext>
            </a:extLst>
          </p:cNvPr>
          <p:cNvSpPr>
            <a:spLocks noGrp="1"/>
          </p:cNvSpPr>
          <p:nvPr>
            <p:ph type="sldNum" sz="quarter" idx="12"/>
          </p:nvPr>
        </p:nvSpPr>
        <p:spPr/>
        <p:txBody>
          <a:bodyPr/>
          <a:lstStyle/>
          <a:p>
            <a:fld id="{D57F1E4F-1CFF-5643-939E-217C01CDF565}" type="slidenum">
              <a:rPr lang="en-US" dirty="0"/>
              <a:pPr/>
              <a:t>17</a:t>
            </a:fld>
            <a:endParaRPr lang="en-US" dirty="0"/>
          </a:p>
        </p:txBody>
      </p:sp>
      <p:sp>
        <p:nvSpPr>
          <p:cNvPr id="4" name="Title 3">
            <a:extLst>
              <a:ext uri="{FF2B5EF4-FFF2-40B4-BE49-F238E27FC236}">
                <a16:creationId xmlns:a16="http://schemas.microsoft.com/office/drawing/2014/main" id="{71941C68-25EA-320B-3CD2-E1A8D29C1DBE}"/>
              </a:ext>
            </a:extLst>
          </p:cNvPr>
          <p:cNvSpPr>
            <a:spLocks noGrp="1"/>
          </p:cNvSpPr>
          <p:nvPr>
            <p:ph type="title"/>
          </p:nvPr>
        </p:nvSpPr>
        <p:spPr/>
        <p:txBody>
          <a:bodyPr>
            <a:normAutofit fontScale="90000"/>
          </a:bodyPr>
          <a:lstStyle/>
          <a:p>
            <a:r>
              <a:rPr lang="en-CA" b="1" dirty="0">
                <a:latin typeface="Karla"/>
              </a:rPr>
              <a:t>What is the connection between TIP &amp; animal protection work?</a:t>
            </a:r>
            <a:endParaRPr lang="en-US" dirty="0">
              <a:latin typeface="Karla"/>
            </a:endParaRPr>
          </a:p>
        </p:txBody>
      </p:sp>
    </p:spTree>
    <p:extLst>
      <p:ext uri="{BB962C8B-B14F-4D97-AF65-F5344CB8AC3E}">
        <p14:creationId xmlns:p14="http://schemas.microsoft.com/office/powerpoint/2010/main" val="2424990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140371-4833-5D79-486A-E677C03EA259}"/>
              </a:ext>
            </a:extLst>
          </p:cNvPr>
          <p:cNvSpPr>
            <a:spLocks noGrp="1"/>
          </p:cNvSpPr>
          <p:nvPr>
            <p:ph type="sldNum" sz="quarter" idx="12"/>
          </p:nvPr>
        </p:nvSpPr>
        <p:spPr/>
        <p:txBody>
          <a:bodyPr/>
          <a:lstStyle/>
          <a:p>
            <a:fld id="{D57F1E4F-1CFF-5643-939E-217C01CDF565}" type="slidenum">
              <a:rPr lang="en-US" dirty="0"/>
              <a:pPr/>
              <a:t>18</a:t>
            </a:fld>
            <a:endParaRPr lang="en-US" dirty="0"/>
          </a:p>
        </p:txBody>
      </p:sp>
      <p:sp>
        <p:nvSpPr>
          <p:cNvPr id="4" name="Title 3">
            <a:extLst>
              <a:ext uri="{FF2B5EF4-FFF2-40B4-BE49-F238E27FC236}">
                <a16:creationId xmlns:a16="http://schemas.microsoft.com/office/drawing/2014/main" id="{83FD96F2-E4C6-C6F3-30C6-B581EE0FBC19}"/>
              </a:ext>
            </a:extLst>
          </p:cNvPr>
          <p:cNvSpPr>
            <a:spLocks noGrp="1"/>
          </p:cNvSpPr>
          <p:nvPr>
            <p:ph type="title"/>
          </p:nvPr>
        </p:nvSpPr>
        <p:spPr>
          <a:xfrm>
            <a:off x="2775317" y="312022"/>
            <a:ext cx="7016050" cy="501880"/>
          </a:xfrm>
        </p:spPr>
        <p:txBody>
          <a:bodyPr>
            <a:normAutofit fontScale="90000"/>
          </a:bodyPr>
          <a:lstStyle/>
          <a:p>
            <a:r>
              <a:rPr lang="en-US" sz="2700" b="1" dirty="0">
                <a:latin typeface="Karla"/>
              </a:rPr>
              <a:t>Principles of a Trauma-Informed Approach</a:t>
            </a:r>
            <a:endParaRPr lang="en-US" sz="2700" b="1"/>
          </a:p>
        </p:txBody>
      </p:sp>
      <p:pic>
        <p:nvPicPr>
          <p:cNvPr id="10" name="Picture 10" descr="Timeline&#10;&#10;Description automatically generated">
            <a:extLst>
              <a:ext uri="{FF2B5EF4-FFF2-40B4-BE49-F238E27FC236}">
                <a16:creationId xmlns:a16="http://schemas.microsoft.com/office/drawing/2014/main" id="{119AC49E-700F-1811-E43F-CC690C47D558}"/>
              </a:ext>
            </a:extLst>
          </p:cNvPr>
          <p:cNvPicPr>
            <a:picLocks noGrp="1" noChangeAspect="1"/>
          </p:cNvPicPr>
          <p:nvPr>
            <p:ph idx="1"/>
          </p:nvPr>
        </p:nvPicPr>
        <p:blipFill>
          <a:blip r:embed="rId3"/>
          <a:stretch>
            <a:fillRect/>
          </a:stretch>
        </p:blipFill>
        <p:spPr>
          <a:xfrm>
            <a:off x="2408366" y="796042"/>
            <a:ext cx="7198132" cy="6057858"/>
          </a:xfrm>
        </p:spPr>
      </p:pic>
    </p:spTree>
    <p:extLst>
      <p:ext uri="{BB962C8B-B14F-4D97-AF65-F5344CB8AC3E}">
        <p14:creationId xmlns:p14="http://schemas.microsoft.com/office/powerpoint/2010/main" val="2292359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1230-C0E8-DA75-54E8-6C59B43766F5}"/>
              </a:ext>
            </a:extLst>
          </p:cNvPr>
          <p:cNvSpPr>
            <a:spLocks noGrp="1"/>
          </p:cNvSpPr>
          <p:nvPr>
            <p:ph type="title"/>
          </p:nvPr>
        </p:nvSpPr>
        <p:spPr>
          <a:xfrm>
            <a:off x="1727971" y="2711879"/>
            <a:ext cx="7280487" cy="1815036"/>
          </a:xfrm>
          <a:ln>
            <a:solidFill>
              <a:srgbClr val="AFD13D"/>
            </a:solidFill>
          </a:ln>
        </p:spPr>
        <p:txBody>
          <a:bodyPr/>
          <a:lstStyle/>
          <a:p>
            <a:r>
              <a:rPr lang="en-US" dirty="0">
                <a:latin typeface="Karla"/>
              </a:rPr>
              <a:t>Understanding Triggers</a:t>
            </a:r>
            <a:endParaRPr lang="en-US" dirty="0"/>
          </a:p>
        </p:txBody>
      </p:sp>
      <p:sp>
        <p:nvSpPr>
          <p:cNvPr id="4" name="Slide Number Placeholder 3">
            <a:extLst>
              <a:ext uri="{FF2B5EF4-FFF2-40B4-BE49-F238E27FC236}">
                <a16:creationId xmlns:a16="http://schemas.microsoft.com/office/drawing/2014/main" id="{CD5F0A66-1E75-D833-BFC1-BF5547B133E2}"/>
              </a:ext>
            </a:extLst>
          </p:cNvPr>
          <p:cNvSpPr>
            <a:spLocks noGrp="1"/>
          </p:cNvSpPr>
          <p:nvPr>
            <p:ph type="sldNum" sz="quarter" idx="12"/>
          </p:nvPr>
        </p:nvSpPr>
        <p:spPr/>
        <p:txBody>
          <a:bodyPr/>
          <a:lstStyle/>
          <a:p>
            <a:fld id="{D57F1E4F-1CFF-5643-939E-217C01CDF565}" type="slidenum">
              <a:rPr lang="en-US" dirty="0"/>
              <a:pPr/>
              <a:t>19</a:t>
            </a:fld>
            <a:endParaRPr lang="en-US" dirty="0"/>
          </a:p>
        </p:txBody>
      </p:sp>
    </p:spTree>
    <p:extLst>
      <p:ext uri="{BB962C8B-B14F-4D97-AF65-F5344CB8AC3E}">
        <p14:creationId xmlns:p14="http://schemas.microsoft.com/office/powerpoint/2010/main" val="2115538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B0BE0F-E78C-A04C-BC5D-21D48D7E235D}"/>
              </a:ext>
            </a:extLst>
          </p:cNvPr>
          <p:cNvSpPr>
            <a:spLocks noGrp="1"/>
          </p:cNvSpPr>
          <p:nvPr>
            <p:ph idx="1"/>
          </p:nvPr>
        </p:nvSpPr>
        <p:spPr>
          <a:xfrm>
            <a:off x="1052415" y="2118139"/>
            <a:ext cx="8680856" cy="3525442"/>
          </a:xfrm>
        </p:spPr>
        <p:txBody>
          <a:bodyPr vert="horz" lIns="91440" tIns="45720" rIns="91440" bIns="45720" rtlCol="0" anchor="t">
            <a:normAutofit/>
          </a:bodyPr>
          <a:lstStyle/>
          <a:p>
            <a:pPr marL="285750" indent="-285750">
              <a:buFont typeface="Calibri"/>
              <a:buChar char="•"/>
            </a:pPr>
            <a:r>
              <a:rPr lang="en-US" b="0" dirty="0">
                <a:latin typeface="Arial"/>
                <a:cs typeface="Arial"/>
              </a:rPr>
              <a:t>I am grateful to currently be living on the unceded territories of the xʷməθkʷəy̓əm (Musqueam), sḵwx̱wú7mesh (Squamish) &amp; </a:t>
            </a:r>
            <a:r>
              <a:rPr lang="en-US" b="0" dirty="0" err="1">
                <a:latin typeface="Arial"/>
                <a:cs typeface="Arial"/>
              </a:rPr>
              <a:t>sel̓íl̓witulh</a:t>
            </a:r>
            <a:r>
              <a:rPr lang="en-US" b="0" dirty="0">
                <a:latin typeface="Arial"/>
                <a:cs typeface="Arial"/>
              </a:rPr>
              <a:t> (Tsleil-Waututh) Nations.</a:t>
            </a:r>
          </a:p>
          <a:p>
            <a:pPr marL="285750" indent="-285750">
              <a:buFont typeface="Calibri"/>
              <a:buChar char="•"/>
            </a:pPr>
            <a:r>
              <a:rPr lang="en-US" b="0" dirty="0">
                <a:latin typeface="Arial"/>
                <a:cs typeface="Arial"/>
              </a:rPr>
              <a:t>We encourage you to learn more about the land you are living on by using the interactive map at </a:t>
            </a:r>
            <a:r>
              <a:rPr lang="en-US" b="0" dirty="0">
                <a:latin typeface="Arial"/>
                <a:cs typeface="Arial"/>
                <a:hlinkClick r:id="rId3"/>
              </a:rPr>
              <a:t>https://native-land.ca/</a:t>
            </a:r>
            <a:endParaRPr lang="en-US" b="0" dirty="0">
              <a:latin typeface="Arial"/>
              <a:cs typeface="Arial"/>
            </a:endParaRPr>
          </a:p>
          <a:p>
            <a:endParaRPr lang="en-US" dirty="0"/>
          </a:p>
        </p:txBody>
      </p:sp>
      <p:sp>
        <p:nvSpPr>
          <p:cNvPr id="3" name="Slide Number Placeholder 2">
            <a:extLst>
              <a:ext uri="{FF2B5EF4-FFF2-40B4-BE49-F238E27FC236}">
                <a16:creationId xmlns:a16="http://schemas.microsoft.com/office/drawing/2014/main" id="{C59C0253-5BD8-BA48-9D3D-947C5C50C464}"/>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
        <p:nvSpPr>
          <p:cNvPr id="4" name="Title 3">
            <a:extLst>
              <a:ext uri="{FF2B5EF4-FFF2-40B4-BE49-F238E27FC236}">
                <a16:creationId xmlns:a16="http://schemas.microsoft.com/office/drawing/2014/main" id="{E315651A-64C6-E647-B56E-E67BE2B91741}"/>
              </a:ext>
            </a:extLst>
          </p:cNvPr>
          <p:cNvSpPr>
            <a:spLocks noGrp="1"/>
          </p:cNvSpPr>
          <p:nvPr>
            <p:ph type="title"/>
          </p:nvPr>
        </p:nvSpPr>
        <p:spPr>
          <a:xfrm>
            <a:off x="2820822" y="356618"/>
            <a:ext cx="5144042" cy="583825"/>
          </a:xfrm>
        </p:spPr>
        <p:txBody>
          <a:bodyPr>
            <a:normAutofit/>
          </a:bodyPr>
          <a:lstStyle/>
          <a:p>
            <a:r>
              <a:rPr lang="en-US" b="1" dirty="0">
                <a:latin typeface="Karla"/>
              </a:rPr>
              <a:t>Land </a:t>
            </a:r>
            <a:r>
              <a:rPr lang="en-US" b="1" dirty="0" err="1">
                <a:latin typeface="Karla"/>
              </a:rPr>
              <a:t>Honouring</a:t>
            </a:r>
            <a:endParaRPr lang="en-US" b="1" dirty="0">
              <a:latin typeface="Karla"/>
            </a:endParaRPr>
          </a:p>
        </p:txBody>
      </p:sp>
    </p:spTree>
    <p:extLst>
      <p:ext uri="{BB962C8B-B14F-4D97-AF65-F5344CB8AC3E}">
        <p14:creationId xmlns:p14="http://schemas.microsoft.com/office/powerpoint/2010/main" val="2375293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34487D-0AFA-156F-58A2-BED5BC3C6B4F}"/>
              </a:ext>
            </a:extLst>
          </p:cNvPr>
          <p:cNvSpPr>
            <a:spLocks noGrp="1"/>
          </p:cNvSpPr>
          <p:nvPr>
            <p:ph idx="1"/>
          </p:nvPr>
        </p:nvSpPr>
        <p:spPr>
          <a:xfrm>
            <a:off x="648578" y="1482306"/>
            <a:ext cx="8568267" cy="5145657"/>
          </a:xfrm>
        </p:spPr>
        <p:txBody>
          <a:bodyPr vert="horz" lIns="91440" tIns="45720" rIns="91440" bIns="45720" rtlCol="0" anchor="t">
            <a:normAutofit/>
          </a:bodyPr>
          <a:lstStyle/>
          <a:p>
            <a:pPr marL="457200" indent="-457200">
              <a:buFont typeface="Arial" charset="2"/>
              <a:buChar char="•"/>
            </a:pPr>
            <a:r>
              <a:rPr lang="en-US" sz="2200" b="0" dirty="0">
                <a:latin typeface="Arial"/>
                <a:cs typeface="Arial"/>
              </a:rPr>
              <a:t>Struggling to speak, stumbling over words, or not speaking at all</a:t>
            </a:r>
          </a:p>
          <a:p>
            <a:pPr marL="457200" indent="-457200">
              <a:buFont typeface="Arial" charset="2"/>
              <a:buChar char="•"/>
            </a:pPr>
            <a:r>
              <a:rPr lang="en-US" sz="2200" b="0" dirty="0">
                <a:latin typeface="Arial"/>
                <a:cs typeface="Arial"/>
              </a:rPr>
              <a:t>Appearing on edge – glancing around, looking down, avoiding eye contact</a:t>
            </a:r>
          </a:p>
          <a:p>
            <a:pPr marL="457200" indent="-457200">
              <a:buFont typeface="Arial" charset="2"/>
              <a:buChar char="•"/>
            </a:pPr>
            <a:r>
              <a:rPr lang="en-US" sz="2200" b="0" dirty="0">
                <a:latin typeface="Arial"/>
                <a:cs typeface="Arial"/>
              </a:rPr>
              <a:t>Body appears tense or trembling, hands shaking</a:t>
            </a:r>
          </a:p>
          <a:p>
            <a:pPr marL="457200" indent="-457200">
              <a:buFont typeface="Arial" charset="2"/>
              <a:buChar char="•"/>
            </a:pPr>
            <a:r>
              <a:rPr lang="en-US" sz="2200" b="0" dirty="0">
                <a:latin typeface="Arial"/>
                <a:cs typeface="Arial"/>
              </a:rPr>
              <a:t>Pale or flushed skin</a:t>
            </a:r>
          </a:p>
          <a:p>
            <a:pPr marL="457200" indent="-457200">
              <a:buFont typeface="Arial" charset="2"/>
              <a:buChar char="•"/>
            </a:pPr>
            <a:r>
              <a:rPr lang="en-US" sz="2200" b="0" dirty="0">
                <a:latin typeface="Arial"/>
                <a:cs typeface="Arial"/>
              </a:rPr>
              <a:t>Breathing rapidly</a:t>
            </a:r>
          </a:p>
          <a:p>
            <a:pPr marL="457200" indent="-457200">
              <a:buFont typeface="Arial" charset="2"/>
              <a:buChar char="•"/>
            </a:pPr>
            <a:r>
              <a:rPr lang="en-US" sz="2200" b="0" dirty="0">
                <a:latin typeface="Arial"/>
                <a:cs typeface="Arial"/>
              </a:rPr>
              <a:t>Increased sweating</a:t>
            </a:r>
          </a:p>
          <a:p>
            <a:pPr marL="457200" indent="-457200">
              <a:buFont typeface="Arial" charset="2"/>
              <a:buChar char="•"/>
            </a:pPr>
            <a:r>
              <a:rPr lang="en-US" sz="2200" b="0" dirty="0">
                <a:latin typeface="Arial"/>
                <a:cs typeface="Arial"/>
              </a:rPr>
              <a:t>Dilated pupils</a:t>
            </a:r>
          </a:p>
          <a:p>
            <a:pPr>
              <a:buFont typeface="Arial" charset="2"/>
            </a:pPr>
            <a:endParaRPr lang="en-US" sz="2200" b="0" dirty="0">
              <a:latin typeface="Arial"/>
              <a:cs typeface="Arial"/>
            </a:endParaRPr>
          </a:p>
          <a:p>
            <a:r>
              <a:rPr lang="en-US" sz="2200" b="0" dirty="0">
                <a:latin typeface="Arial"/>
                <a:cs typeface="Arial"/>
              </a:rPr>
              <a:t>It takes 20 to 30 minutes for the body to return to normal and calm down.</a:t>
            </a:r>
            <a:endParaRPr lang="en-US" sz="2200" b="0" dirty="0"/>
          </a:p>
        </p:txBody>
      </p:sp>
      <p:sp>
        <p:nvSpPr>
          <p:cNvPr id="3" name="Slide Number Placeholder 2">
            <a:extLst>
              <a:ext uri="{FF2B5EF4-FFF2-40B4-BE49-F238E27FC236}">
                <a16:creationId xmlns:a16="http://schemas.microsoft.com/office/drawing/2014/main" id="{6DDB1998-E4EB-EFC5-B3DF-E204B7E96E26}"/>
              </a:ext>
            </a:extLst>
          </p:cNvPr>
          <p:cNvSpPr>
            <a:spLocks noGrp="1"/>
          </p:cNvSpPr>
          <p:nvPr>
            <p:ph type="sldNum" sz="quarter" idx="12"/>
          </p:nvPr>
        </p:nvSpPr>
        <p:spPr/>
        <p:txBody>
          <a:bodyPr/>
          <a:lstStyle/>
          <a:p>
            <a:fld id="{D57F1E4F-1CFF-5643-939E-217C01CDF565}" type="slidenum">
              <a:rPr lang="en-US" dirty="0"/>
              <a:pPr/>
              <a:t>20</a:t>
            </a:fld>
            <a:endParaRPr lang="en-US"/>
          </a:p>
        </p:txBody>
      </p:sp>
      <p:sp>
        <p:nvSpPr>
          <p:cNvPr id="4" name="Title 3">
            <a:extLst>
              <a:ext uri="{FF2B5EF4-FFF2-40B4-BE49-F238E27FC236}">
                <a16:creationId xmlns:a16="http://schemas.microsoft.com/office/drawing/2014/main" id="{1215910E-777C-59E0-40A5-2E75FFB7DEAE}"/>
              </a:ext>
            </a:extLst>
          </p:cNvPr>
          <p:cNvSpPr>
            <a:spLocks noGrp="1"/>
          </p:cNvSpPr>
          <p:nvPr>
            <p:ph type="title"/>
          </p:nvPr>
        </p:nvSpPr>
        <p:spPr>
          <a:xfrm>
            <a:off x="2819400" y="366843"/>
            <a:ext cx="6908800" cy="612761"/>
          </a:xfrm>
        </p:spPr>
        <p:txBody>
          <a:bodyPr>
            <a:normAutofit/>
          </a:bodyPr>
          <a:lstStyle/>
          <a:p>
            <a:r>
              <a:rPr lang="en-US" b="1" dirty="0">
                <a:latin typeface="Karla"/>
              </a:rPr>
              <a:t>Signs an Individual is Activated</a:t>
            </a:r>
            <a:endParaRPr lang="en-US" dirty="0"/>
          </a:p>
        </p:txBody>
      </p:sp>
    </p:spTree>
    <p:extLst>
      <p:ext uri="{BB962C8B-B14F-4D97-AF65-F5344CB8AC3E}">
        <p14:creationId xmlns:p14="http://schemas.microsoft.com/office/powerpoint/2010/main" val="828449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34487D-0AFA-156F-58A2-BED5BC3C6B4F}"/>
              </a:ext>
            </a:extLst>
          </p:cNvPr>
          <p:cNvSpPr>
            <a:spLocks noGrp="1"/>
          </p:cNvSpPr>
          <p:nvPr>
            <p:ph idx="1"/>
          </p:nvPr>
        </p:nvSpPr>
        <p:spPr>
          <a:xfrm>
            <a:off x="648578" y="1482306"/>
            <a:ext cx="9330267" cy="5145657"/>
          </a:xfrm>
        </p:spPr>
        <p:txBody>
          <a:bodyPr vert="horz" lIns="91440" tIns="45720" rIns="91440" bIns="45720" rtlCol="0" anchor="t">
            <a:normAutofit/>
          </a:bodyPr>
          <a:lstStyle/>
          <a:p>
            <a:pPr marL="457200" indent="-457200">
              <a:buFont typeface="Arial" charset="2"/>
              <a:buChar char="•"/>
            </a:pPr>
            <a:r>
              <a:rPr lang="en-US" sz="2200" b="0" dirty="0">
                <a:latin typeface="Arial"/>
                <a:cs typeface="Arial"/>
              </a:rPr>
              <a:t>Attend to immediate needs to help alleviate triggers</a:t>
            </a:r>
          </a:p>
          <a:p>
            <a:pPr marL="1200150" lvl="1" indent="-457200">
              <a:buFont typeface="Arial" charset="2"/>
              <a:buChar char="•"/>
            </a:pPr>
            <a:r>
              <a:rPr lang="en-US" sz="1600" dirty="0">
                <a:latin typeface="Arial"/>
                <a:cs typeface="Arial"/>
              </a:rPr>
              <a:t>Food, water, clothing, housing, transportation – share resources, offer snacks, hot water/coffee, offer to call a cab if your organization has funds</a:t>
            </a:r>
          </a:p>
          <a:p>
            <a:pPr marL="457200" indent="-457200">
              <a:buFont typeface="Arial" charset="2"/>
              <a:buChar char="•"/>
            </a:pPr>
            <a:r>
              <a:rPr lang="en-US" sz="2200" b="0" dirty="0">
                <a:latin typeface="Arial"/>
                <a:cs typeface="Arial"/>
              </a:rPr>
              <a:t>Be transparent, consistent, and predictable as possible</a:t>
            </a:r>
          </a:p>
          <a:p>
            <a:pPr marL="1200150" lvl="1" indent="-457200">
              <a:buFont typeface="Arial" charset="2"/>
              <a:buChar char="•"/>
            </a:pPr>
            <a:r>
              <a:rPr lang="en-US" sz="1600" dirty="0">
                <a:latin typeface="Arial"/>
                <a:cs typeface="Arial"/>
              </a:rPr>
              <a:t>Offer translation services – seek out volunteers </a:t>
            </a:r>
          </a:p>
          <a:p>
            <a:pPr marL="1200150" lvl="1" indent="-457200">
              <a:buFont typeface="Arial" charset="2"/>
              <a:buChar char="•"/>
            </a:pPr>
            <a:r>
              <a:rPr lang="en-US" sz="1600" b="0" dirty="0">
                <a:latin typeface="Arial"/>
                <a:cs typeface="Arial"/>
              </a:rPr>
              <a:t>Allow a support person to </a:t>
            </a:r>
            <a:r>
              <a:rPr lang="en-US" sz="1600" dirty="0">
                <a:latin typeface="Arial"/>
                <a:cs typeface="Arial"/>
              </a:rPr>
              <a:t>be present if the individual feels that would be helpful, like a veterinary social worker or volunteer counsellor — start with volunteers</a:t>
            </a:r>
          </a:p>
          <a:p>
            <a:pPr marL="1200150" lvl="1" indent="-457200">
              <a:buFont typeface="Arial" charset="2"/>
              <a:buChar char="•"/>
            </a:pPr>
            <a:r>
              <a:rPr lang="en-US" sz="1600" b="0" dirty="0">
                <a:latin typeface="Arial"/>
                <a:cs typeface="Arial"/>
              </a:rPr>
              <a:t>If a promise is made (to make a referral, or follow up with a phone call) follow through in a timely manner</a:t>
            </a:r>
          </a:p>
          <a:p>
            <a:pPr marL="1200150" lvl="1" indent="-457200">
              <a:buFont typeface="Arial" charset="2"/>
              <a:buChar char="•"/>
            </a:pPr>
            <a:r>
              <a:rPr lang="en-US" sz="1600" b="0" dirty="0">
                <a:latin typeface="Arial"/>
                <a:cs typeface="Arial"/>
              </a:rPr>
              <a:t>Acknowledge and take responsibility for miscommunication</a:t>
            </a:r>
          </a:p>
          <a:p>
            <a:pPr marL="457200" indent="-457200">
              <a:buFont typeface="Arial" charset="2"/>
              <a:buChar char="•"/>
            </a:pPr>
            <a:r>
              <a:rPr lang="en-US" sz="2200" b="0" dirty="0">
                <a:latin typeface="Arial"/>
                <a:cs typeface="Arial"/>
              </a:rPr>
              <a:t>Clearly outline expectations</a:t>
            </a:r>
          </a:p>
          <a:p>
            <a:pPr marL="457200" indent="-457200">
              <a:buFont typeface="Arial" charset="2"/>
              <a:buChar char="•"/>
            </a:pPr>
            <a:r>
              <a:rPr lang="en-US" sz="2200" b="0" dirty="0">
                <a:latin typeface="Arial"/>
                <a:cs typeface="Arial"/>
              </a:rPr>
              <a:t>Obtain informed consent</a:t>
            </a:r>
          </a:p>
          <a:p>
            <a:pPr marL="1200150" lvl="1" indent="-457200">
              <a:buFont typeface="Arial" charset="2"/>
              <a:buChar char="•"/>
            </a:pPr>
            <a:r>
              <a:rPr lang="en-US" sz="1600" b="0" dirty="0">
                <a:latin typeface="Arial"/>
                <a:cs typeface="Arial"/>
              </a:rPr>
              <a:t>Ask the individual to share their understanding of what’s been said</a:t>
            </a:r>
          </a:p>
          <a:p>
            <a:pPr marL="1200150" lvl="1" indent="-457200">
              <a:buFont typeface="Arial" charset="2"/>
              <a:buChar char="•"/>
            </a:pPr>
            <a:endParaRPr lang="en-US" sz="1600" b="0">
              <a:latin typeface="Arial"/>
              <a:cs typeface="Arial"/>
            </a:endParaRPr>
          </a:p>
        </p:txBody>
      </p:sp>
      <p:sp>
        <p:nvSpPr>
          <p:cNvPr id="3" name="Slide Number Placeholder 2">
            <a:extLst>
              <a:ext uri="{FF2B5EF4-FFF2-40B4-BE49-F238E27FC236}">
                <a16:creationId xmlns:a16="http://schemas.microsoft.com/office/drawing/2014/main" id="{6DDB1998-E4EB-EFC5-B3DF-E204B7E96E26}"/>
              </a:ext>
            </a:extLst>
          </p:cNvPr>
          <p:cNvSpPr>
            <a:spLocks noGrp="1"/>
          </p:cNvSpPr>
          <p:nvPr>
            <p:ph type="sldNum" sz="quarter" idx="12"/>
          </p:nvPr>
        </p:nvSpPr>
        <p:spPr/>
        <p:txBody>
          <a:bodyPr/>
          <a:lstStyle/>
          <a:p>
            <a:fld id="{D57F1E4F-1CFF-5643-939E-217C01CDF565}" type="slidenum">
              <a:rPr lang="en-US" dirty="0"/>
              <a:pPr/>
              <a:t>21</a:t>
            </a:fld>
            <a:endParaRPr lang="en-US"/>
          </a:p>
        </p:txBody>
      </p:sp>
      <p:sp>
        <p:nvSpPr>
          <p:cNvPr id="4" name="Title 3">
            <a:extLst>
              <a:ext uri="{FF2B5EF4-FFF2-40B4-BE49-F238E27FC236}">
                <a16:creationId xmlns:a16="http://schemas.microsoft.com/office/drawing/2014/main" id="{1215910E-777C-59E0-40A5-2E75FFB7DEAE}"/>
              </a:ext>
            </a:extLst>
          </p:cNvPr>
          <p:cNvSpPr>
            <a:spLocks noGrp="1"/>
          </p:cNvSpPr>
          <p:nvPr>
            <p:ph type="title"/>
          </p:nvPr>
        </p:nvSpPr>
        <p:spPr>
          <a:xfrm>
            <a:off x="2819400" y="510278"/>
            <a:ext cx="6908800" cy="612761"/>
          </a:xfrm>
        </p:spPr>
        <p:txBody>
          <a:bodyPr>
            <a:normAutofit fontScale="90000"/>
          </a:bodyPr>
          <a:lstStyle/>
          <a:p>
            <a:r>
              <a:rPr lang="en-US" b="1">
                <a:latin typeface="Karla"/>
              </a:rPr>
              <a:t>How To Implement Your Understanding of Triggers</a:t>
            </a:r>
            <a:endParaRPr lang="en-US" b="1"/>
          </a:p>
        </p:txBody>
      </p:sp>
    </p:spTree>
    <p:extLst>
      <p:ext uri="{BB962C8B-B14F-4D97-AF65-F5344CB8AC3E}">
        <p14:creationId xmlns:p14="http://schemas.microsoft.com/office/powerpoint/2010/main" val="2264152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1230-C0E8-DA75-54E8-6C59B43766F5}"/>
              </a:ext>
            </a:extLst>
          </p:cNvPr>
          <p:cNvSpPr>
            <a:spLocks noGrp="1"/>
          </p:cNvSpPr>
          <p:nvPr>
            <p:ph type="title"/>
          </p:nvPr>
        </p:nvSpPr>
        <p:spPr>
          <a:xfrm>
            <a:off x="1727971" y="2711879"/>
            <a:ext cx="7280487" cy="1815036"/>
          </a:xfrm>
          <a:ln>
            <a:solidFill>
              <a:srgbClr val="AFD13D"/>
            </a:solidFill>
          </a:ln>
        </p:spPr>
        <p:txBody>
          <a:bodyPr/>
          <a:lstStyle/>
          <a:p>
            <a:r>
              <a:rPr lang="en-US" dirty="0">
                <a:latin typeface="Karla"/>
              </a:rPr>
              <a:t>Using Accessible &amp; Non-Triggering Language</a:t>
            </a:r>
            <a:endParaRPr lang="en-US" dirty="0"/>
          </a:p>
        </p:txBody>
      </p:sp>
      <p:sp>
        <p:nvSpPr>
          <p:cNvPr id="4" name="Slide Number Placeholder 3">
            <a:extLst>
              <a:ext uri="{FF2B5EF4-FFF2-40B4-BE49-F238E27FC236}">
                <a16:creationId xmlns:a16="http://schemas.microsoft.com/office/drawing/2014/main" id="{CD5F0A66-1E75-D833-BFC1-BF5547B133E2}"/>
              </a:ext>
            </a:extLst>
          </p:cNvPr>
          <p:cNvSpPr>
            <a:spLocks noGrp="1"/>
          </p:cNvSpPr>
          <p:nvPr>
            <p:ph type="sldNum" sz="quarter" idx="12"/>
          </p:nvPr>
        </p:nvSpPr>
        <p:spPr/>
        <p:txBody>
          <a:bodyPr/>
          <a:lstStyle/>
          <a:p>
            <a:fld id="{D57F1E4F-1CFF-5643-939E-217C01CDF565}" type="slidenum">
              <a:rPr lang="en-US" dirty="0"/>
              <a:pPr/>
              <a:t>22</a:t>
            </a:fld>
            <a:endParaRPr lang="en-US" dirty="0"/>
          </a:p>
        </p:txBody>
      </p:sp>
    </p:spTree>
    <p:extLst>
      <p:ext uri="{BB962C8B-B14F-4D97-AF65-F5344CB8AC3E}">
        <p14:creationId xmlns:p14="http://schemas.microsoft.com/office/powerpoint/2010/main" val="2730694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1230-C0E8-DA75-54E8-6C59B43766F5}"/>
              </a:ext>
            </a:extLst>
          </p:cNvPr>
          <p:cNvSpPr>
            <a:spLocks noGrp="1"/>
          </p:cNvSpPr>
          <p:nvPr>
            <p:ph type="title"/>
          </p:nvPr>
        </p:nvSpPr>
        <p:spPr>
          <a:xfrm>
            <a:off x="1727971" y="2711879"/>
            <a:ext cx="7280487" cy="1815036"/>
          </a:xfrm>
          <a:ln>
            <a:solidFill>
              <a:srgbClr val="AFD13D"/>
            </a:solidFill>
          </a:ln>
        </p:spPr>
        <p:txBody>
          <a:bodyPr/>
          <a:lstStyle/>
          <a:p>
            <a:r>
              <a:rPr lang="en-US" dirty="0">
                <a:latin typeface="Karla"/>
              </a:rPr>
              <a:t>Ensuring Transparency in our Processes</a:t>
            </a:r>
            <a:endParaRPr lang="en-US" dirty="0"/>
          </a:p>
        </p:txBody>
      </p:sp>
      <p:sp>
        <p:nvSpPr>
          <p:cNvPr id="4" name="Slide Number Placeholder 3">
            <a:extLst>
              <a:ext uri="{FF2B5EF4-FFF2-40B4-BE49-F238E27FC236}">
                <a16:creationId xmlns:a16="http://schemas.microsoft.com/office/drawing/2014/main" id="{CD5F0A66-1E75-D833-BFC1-BF5547B133E2}"/>
              </a:ext>
            </a:extLst>
          </p:cNvPr>
          <p:cNvSpPr>
            <a:spLocks noGrp="1"/>
          </p:cNvSpPr>
          <p:nvPr>
            <p:ph type="sldNum" sz="quarter" idx="12"/>
          </p:nvPr>
        </p:nvSpPr>
        <p:spPr/>
        <p:txBody>
          <a:bodyPr/>
          <a:lstStyle/>
          <a:p>
            <a:fld id="{D57F1E4F-1CFF-5643-939E-217C01CDF565}" type="slidenum">
              <a:rPr lang="en-US" dirty="0"/>
              <a:pPr/>
              <a:t>23</a:t>
            </a:fld>
            <a:endParaRPr lang="en-US" dirty="0"/>
          </a:p>
        </p:txBody>
      </p:sp>
    </p:spTree>
    <p:extLst>
      <p:ext uri="{BB962C8B-B14F-4D97-AF65-F5344CB8AC3E}">
        <p14:creationId xmlns:p14="http://schemas.microsoft.com/office/powerpoint/2010/main" val="382038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1230-C0E8-DA75-54E8-6C59B43766F5}"/>
              </a:ext>
            </a:extLst>
          </p:cNvPr>
          <p:cNvSpPr>
            <a:spLocks noGrp="1"/>
          </p:cNvSpPr>
          <p:nvPr>
            <p:ph type="title"/>
          </p:nvPr>
        </p:nvSpPr>
        <p:spPr>
          <a:xfrm>
            <a:off x="1727971" y="2711879"/>
            <a:ext cx="7280487" cy="1815036"/>
          </a:xfrm>
          <a:ln>
            <a:solidFill>
              <a:srgbClr val="AFD13D"/>
            </a:solidFill>
          </a:ln>
        </p:spPr>
        <p:txBody>
          <a:bodyPr/>
          <a:lstStyle/>
          <a:p>
            <a:r>
              <a:rPr lang="en-US" dirty="0">
                <a:latin typeface="Karla"/>
              </a:rPr>
              <a:t>Centering Voice, Choice, Respect, &amp; Sensitivity</a:t>
            </a:r>
            <a:endParaRPr lang="en-US" dirty="0"/>
          </a:p>
        </p:txBody>
      </p:sp>
      <p:sp>
        <p:nvSpPr>
          <p:cNvPr id="4" name="Slide Number Placeholder 3">
            <a:extLst>
              <a:ext uri="{FF2B5EF4-FFF2-40B4-BE49-F238E27FC236}">
                <a16:creationId xmlns:a16="http://schemas.microsoft.com/office/drawing/2014/main" id="{CD5F0A66-1E75-D833-BFC1-BF5547B133E2}"/>
              </a:ext>
            </a:extLst>
          </p:cNvPr>
          <p:cNvSpPr>
            <a:spLocks noGrp="1"/>
          </p:cNvSpPr>
          <p:nvPr>
            <p:ph type="sldNum" sz="quarter" idx="12"/>
          </p:nvPr>
        </p:nvSpPr>
        <p:spPr/>
        <p:txBody>
          <a:bodyPr/>
          <a:lstStyle/>
          <a:p>
            <a:fld id="{D57F1E4F-1CFF-5643-939E-217C01CDF565}" type="slidenum">
              <a:rPr lang="en-US" dirty="0"/>
              <a:pPr/>
              <a:t>24</a:t>
            </a:fld>
            <a:endParaRPr lang="en-US" dirty="0"/>
          </a:p>
        </p:txBody>
      </p:sp>
    </p:spTree>
    <p:extLst>
      <p:ext uri="{BB962C8B-B14F-4D97-AF65-F5344CB8AC3E}">
        <p14:creationId xmlns:p14="http://schemas.microsoft.com/office/powerpoint/2010/main" val="589553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4367A-7ED3-0C0D-1DC8-268DD73E5818}"/>
              </a:ext>
            </a:extLst>
          </p:cNvPr>
          <p:cNvSpPr>
            <a:spLocks noGrp="1"/>
          </p:cNvSpPr>
          <p:nvPr>
            <p:ph type="title"/>
          </p:nvPr>
        </p:nvSpPr>
        <p:spPr>
          <a:xfrm>
            <a:off x="1254607" y="1344355"/>
            <a:ext cx="7632316" cy="5098616"/>
          </a:xfrm>
        </p:spPr>
        <p:txBody>
          <a:bodyPr>
            <a:normAutofit/>
          </a:bodyPr>
          <a:lstStyle/>
          <a:p>
            <a:r>
              <a:rPr lang="en-US" sz="2800" dirty="0">
                <a:latin typeface="Karla"/>
              </a:rPr>
              <a:t>“...if you see two people in a household, one of whom is sitting on the couch trying to keep [themselves] from crying, and you're going to remove a pet, I think it should make sense for you to double-check who is the actual caretaker for the pet... They should talk to them and offer options... I lost the dog that I really </a:t>
            </a:r>
            <a:r>
              <a:rPr lang="en-US" sz="2800" dirty="0" err="1">
                <a:latin typeface="Karla"/>
              </a:rPr>
              <a:t>really</a:t>
            </a:r>
            <a:r>
              <a:rPr lang="en-US" sz="2800" dirty="0">
                <a:latin typeface="Karla"/>
              </a:rPr>
              <a:t> </a:t>
            </a:r>
            <a:r>
              <a:rPr lang="en-US" sz="2800" dirty="0" err="1">
                <a:latin typeface="Karla"/>
              </a:rPr>
              <a:t>really</a:t>
            </a:r>
            <a:r>
              <a:rPr lang="en-US" sz="2800" dirty="0">
                <a:latin typeface="Karla"/>
              </a:rPr>
              <a:t> loved because of [the abuser’s] actions.”</a:t>
            </a:r>
          </a:p>
        </p:txBody>
      </p:sp>
      <p:sp>
        <p:nvSpPr>
          <p:cNvPr id="5" name="Slide Number Placeholder 4">
            <a:extLst>
              <a:ext uri="{FF2B5EF4-FFF2-40B4-BE49-F238E27FC236}">
                <a16:creationId xmlns:a16="http://schemas.microsoft.com/office/drawing/2014/main" id="{D80FB7A6-4B29-1F28-3ED0-1C29C6C59BCD}"/>
              </a:ext>
            </a:extLst>
          </p:cNvPr>
          <p:cNvSpPr>
            <a:spLocks noGrp="1"/>
          </p:cNvSpPr>
          <p:nvPr>
            <p:ph type="sldNum" sz="quarter" idx="12"/>
          </p:nvPr>
        </p:nvSpPr>
        <p:spPr/>
        <p:txBody>
          <a:bodyPr/>
          <a:lstStyle/>
          <a:p>
            <a:fld id="{D57F1E4F-1CFF-5643-939E-217C01CDF565}" type="slidenum">
              <a:rPr lang="en-US" dirty="0"/>
              <a:pPr/>
              <a:t>25</a:t>
            </a:fld>
            <a:endParaRPr lang="en-US" dirty="0"/>
          </a:p>
        </p:txBody>
      </p:sp>
    </p:spTree>
    <p:extLst>
      <p:ext uri="{BB962C8B-B14F-4D97-AF65-F5344CB8AC3E}">
        <p14:creationId xmlns:p14="http://schemas.microsoft.com/office/powerpoint/2010/main" val="4287617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17A258-1710-BA2B-E920-04CEB2E78AB6}"/>
              </a:ext>
            </a:extLst>
          </p:cNvPr>
          <p:cNvSpPr>
            <a:spLocks noGrp="1"/>
          </p:cNvSpPr>
          <p:nvPr>
            <p:ph idx="1"/>
          </p:nvPr>
        </p:nvSpPr>
        <p:spPr>
          <a:xfrm>
            <a:off x="677333" y="1717285"/>
            <a:ext cx="8690501" cy="3969138"/>
          </a:xfrm>
        </p:spPr>
        <p:txBody>
          <a:bodyPr vert="horz" lIns="91440" tIns="45720" rIns="91440" bIns="45720" rtlCol="0" anchor="t">
            <a:normAutofit fontScale="92500" lnSpcReduction="20000"/>
          </a:bodyPr>
          <a:lstStyle/>
          <a:p>
            <a:pPr marL="457200" indent="-457200">
              <a:buFont typeface="Arial" charset="2"/>
              <a:buChar char="•"/>
            </a:pPr>
            <a:r>
              <a:rPr lang="en-US" sz="2500" b="0">
                <a:latin typeface="Arial"/>
                <a:cs typeface="Arial"/>
              </a:rPr>
              <a:t>Offer to work together to find solutions</a:t>
            </a:r>
          </a:p>
          <a:p>
            <a:pPr marL="457200" indent="-457200">
              <a:buFont typeface="Arial" charset="2"/>
              <a:buChar char="•"/>
            </a:pPr>
            <a:r>
              <a:rPr lang="en-US" sz="2500" b="0">
                <a:latin typeface="Arial"/>
                <a:cs typeface="Arial"/>
              </a:rPr>
              <a:t>Ask the individual what their ideal outcome would be + what concerns they have</a:t>
            </a:r>
          </a:p>
          <a:p>
            <a:pPr marL="457200" indent="-457200">
              <a:buFont typeface="Arial" charset="2"/>
              <a:buChar char="•"/>
            </a:pPr>
            <a:r>
              <a:rPr lang="en-US" sz="2500" b="0">
                <a:latin typeface="Arial"/>
                <a:cs typeface="Arial"/>
              </a:rPr>
              <a:t>Make a genuine effort to connect with the individual</a:t>
            </a:r>
          </a:p>
          <a:p>
            <a:pPr marL="457200" indent="-457200">
              <a:buFont typeface="Arial" charset="2"/>
              <a:buChar char="•"/>
            </a:pPr>
            <a:r>
              <a:rPr lang="en-US" sz="2500" b="0">
                <a:latin typeface="Arial"/>
                <a:cs typeface="Arial"/>
              </a:rPr>
              <a:t>Allow the individual as much choice and control as possible in making decisions affecting them and their pet</a:t>
            </a:r>
          </a:p>
          <a:p>
            <a:pPr marL="1200150" lvl="1" indent="-457200">
              <a:buFont typeface="Arial" charset="2"/>
              <a:buChar char="•"/>
            </a:pPr>
            <a:r>
              <a:rPr lang="en-US" sz="1900">
                <a:latin typeface="Arial"/>
                <a:cs typeface="Arial"/>
              </a:rPr>
              <a:t>Examples: </a:t>
            </a:r>
            <a:r>
              <a:rPr lang="en-US" sz="2000" b="0">
                <a:latin typeface="Arial"/>
                <a:cs typeface="Arial"/>
              </a:rPr>
              <a:t>Offer choices for how they will be contacted, how and whether messages can be left, who will be in involved in their pet’s care, what the priorities and goals of treatment will be, time of day for appointments</a:t>
            </a:r>
            <a:endParaRPr lang="en-US" sz="1900" b="0">
              <a:latin typeface="Arial"/>
              <a:cs typeface="Arial"/>
            </a:endParaRPr>
          </a:p>
          <a:p>
            <a:pPr marL="457200" indent="-457200">
              <a:buFont typeface="Arial" charset="2"/>
              <a:buChar char="•"/>
            </a:pPr>
            <a:r>
              <a:rPr lang="en-US" sz="2500" b="0">
                <a:latin typeface="Arial"/>
                <a:cs typeface="Arial"/>
              </a:rPr>
              <a:t>Equalize power imbalances: check in with the individual to ask how the process has been for them</a:t>
            </a:r>
            <a:endParaRPr lang="en-US" sz="2500" b="0"/>
          </a:p>
          <a:p>
            <a:pPr marL="457200" indent="-457200">
              <a:buFont typeface="Arial" charset="2"/>
              <a:buChar char="•"/>
            </a:pPr>
            <a:endParaRPr lang="en-US" sz="2500" b="0"/>
          </a:p>
          <a:p>
            <a:pPr marL="457200" indent="-457200">
              <a:buFont typeface="Arial" charset="2"/>
              <a:buChar char="•"/>
            </a:pPr>
            <a:endParaRPr lang="en-US" sz="2500" b="0"/>
          </a:p>
        </p:txBody>
      </p:sp>
      <p:sp>
        <p:nvSpPr>
          <p:cNvPr id="3" name="Slide Number Placeholder 2">
            <a:extLst>
              <a:ext uri="{FF2B5EF4-FFF2-40B4-BE49-F238E27FC236}">
                <a16:creationId xmlns:a16="http://schemas.microsoft.com/office/drawing/2014/main" id="{84892D18-0ADC-E7A1-65ED-8CE7F39947FF}"/>
              </a:ext>
            </a:extLst>
          </p:cNvPr>
          <p:cNvSpPr>
            <a:spLocks noGrp="1"/>
          </p:cNvSpPr>
          <p:nvPr>
            <p:ph type="sldNum" sz="quarter" idx="12"/>
          </p:nvPr>
        </p:nvSpPr>
        <p:spPr/>
        <p:txBody>
          <a:bodyPr/>
          <a:lstStyle/>
          <a:p>
            <a:fld id="{D57F1E4F-1CFF-5643-939E-217C01CDF565}" type="slidenum">
              <a:rPr lang="en-US" dirty="0"/>
              <a:pPr/>
              <a:t>26</a:t>
            </a:fld>
            <a:endParaRPr lang="en-US"/>
          </a:p>
        </p:txBody>
      </p:sp>
      <p:sp>
        <p:nvSpPr>
          <p:cNvPr id="4" name="Title 3">
            <a:extLst>
              <a:ext uri="{FF2B5EF4-FFF2-40B4-BE49-F238E27FC236}">
                <a16:creationId xmlns:a16="http://schemas.microsoft.com/office/drawing/2014/main" id="{3E32A002-5E55-8A39-E75C-636A0861B424}"/>
              </a:ext>
            </a:extLst>
          </p:cNvPr>
          <p:cNvSpPr>
            <a:spLocks noGrp="1"/>
          </p:cNvSpPr>
          <p:nvPr>
            <p:ph type="title"/>
          </p:nvPr>
        </p:nvSpPr>
        <p:spPr>
          <a:xfrm>
            <a:off x="2811176" y="484182"/>
            <a:ext cx="6552295" cy="670635"/>
          </a:xfrm>
        </p:spPr>
        <p:txBody>
          <a:bodyPr>
            <a:normAutofit/>
          </a:bodyPr>
          <a:lstStyle/>
          <a:p>
            <a:r>
              <a:rPr lang="en-US" b="1">
                <a:latin typeface="Karla"/>
              </a:rPr>
              <a:t>How to Center Voice + Choice</a:t>
            </a:r>
            <a:endParaRPr lang="en-US" b="1"/>
          </a:p>
        </p:txBody>
      </p:sp>
    </p:spTree>
    <p:extLst>
      <p:ext uri="{BB962C8B-B14F-4D97-AF65-F5344CB8AC3E}">
        <p14:creationId xmlns:p14="http://schemas.microsoft.com/office/powerpoint/2010/main" val="212063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17A258-1710-BA2B-E920-04CEB2E78AB6}"/>
              </a:ext>
            </a:extLst>
          </p:cNvPr>
          <p:cNvSpPr>
            <a:spLocks noGrp="1"/>
          </p:cNvSpPr>
          <p:nvPr>
            <p:ph idx="1"/>
          </p:nvPr>
        </p:nvSpPr>
        <p:spPr>
          <a:xfrm>
            <a:off x="677334" y="1717284"/>
            <a:ext cx="8686138" cy="4656533"/>
          </a:xfrm>
        </p:spPr>
        <p:txBody>
          <a:bodyPr vert="horz" lIns="91440" tIns="45720" rIns="91440" bIns="45720" rtlCol="0" anchor="t">
            <a:normAutofit fontScale="77500" lnSpcReduction="20000"/>
          </a:bodyPr>
          <a:lstStyle/>
          <a:p>
            <a:pPr marL="457200" indent="-457200">
              <a:buFont typeface="Arial" charset="2"/>
              <a:buChar char="•"/>
            </a:pPr>
            <a:r>
              <a:rPr lang="en-US" sz="2500" b="0">
                <a:latin typeface="Arial"/>
                <a:cs typeface="Arial"/>
              </a:rPr>
              <a:t>“I’d like to understand your perspective.”</a:t>
            </a:r>
          </a:p>
          <a:p>
            <a:pPr marL="457200" indent="-457200">
              <a:buFont typeface="Arial" charset="2"/>
              <a:buChar char="•"/>
            </a:pPr>
            <a:r>
              <a:rPr lang="en-US" sz="2500" b="0">
                <a:latin typeface="Arial"/>
                <a:cs typeface="Arial"/>
              </a:rPr>
              <a:t>“Let’s look at this together.”</a:t>
            </a:r>
          </a:p>
          <a:p>
            <a:pPr marL="457200" indent="-457200">
              <a:buFont typeface="Arial" charset="2"/>
              <a:buChar char="•"/>
            </a:pPr>
            <a:r>
              <a:rPr lang="en-US" sz="2500" b="0">
                <a:latin typeface="Arial"/>
                <a:cs typeface="Arial"/>
              </a:rPr>
              <a:t>“Let’s figure out the plan that will work best for you.”</a:t>
            </a:r>
          </a:p>
          <a:p>
            <a:pPr marL="457200" indent="-457200">
              <a:buFont typeface="Arial" charset="2"/>
              <a:buChar char="•"/>
            </a:pPr>
            <a:r>
              <a:rPr lang="en-US" sz="2500" b="0">
                <a:latin typeface="Arial"/>
                <a:cs typeface="Arial"/>
              </a:rPr>
              <a:t>“What’s most important for you right now?”</a:t>
            </a:r>
          </a:p>
          <a:p>
            <a:pPr marL="457200" indent="-457200">
              <a:buFont typeface="Arial" charset="2"/>
              <a:buChar char="•"/>
            </a:pPr>
            <a:r>
              <a:rPr lang="en-US" sz="2500" b="0">
                <a:latin typeface="Arial"/>
                <a:cs typeface="Arial"/>
              </a:rPr>
              <a:t>“It’s important to have your feedback every step of the way.”</a:t>
            </a:r>
          </a:p>
          <a:p>
            <a:pPr marL="457200" indent="-457200">
              <a:buFont typeface="Arial" charset="2"/>
              <a:buChar char="•"/>
            </a:pPr>
            <a:r>
              <a:rPr lang="en-US" sz="2500" b="0">
                <a:latin typeface="Arial"/>
                <a:cs typeface="Arial"/>
              </a:rPr>
              <a:t>“Please let me know at any time if you would like a break or if something feels uncomfortable for you.”</a:t>
            </a:r>
          </a:p>
          <a:p>
            <a:pPr marL="457200" indent="-457200">
              <a:buFont typeface="Arial" charset="2"/>
              <a:buChar char="•"/>
            </a:pPr>
            <a:r>
              <a:rPr lang="en-US" sz="2500" b="0">
                <a:latin typeface="Arial"/>
                <a:cs typeface="Arial"/>
              </a:rPr>
              <a:t>“You are the expert or the driver. I can be your GPS or map to help guide you.”</a:t>
            </a:r>
          </a:p>
          <a:p>
            <a:pPr marL="457200" indent="-457200">
              <a:buFont typeface="Arial" charset="2"/>
              <a:buChar char="•"/>
            </a:pPr>
            <a:r>
              <a:rPr lang="en-US" sz="2500" b="0">
                <a:latin typeface="Arial"/>
                <a:cs typeface="Arial"/>
              </a:rPr>
              <a:t>“If there are questions you are not comfortable answering, that’s no problem. Just tell me to pass and we’ll move on.”</a:t>
            </a:r>
          </a:p>
          <a:p>
            <a:pPr marL="457200" indent="-457200">
              <a:buFont typeface="Arial" charset="2"/>
              <a:buChar char="•"/>
            </a:pPr>
            <a:r>
              <a:rPr lang="en-US" sz="2500" b="0">
                <a:latin typeface="Arial"/>
                <a:cs typeface="Arial"/>
              </a:rPr>
              <a:t>"I invite you to ask me questions."</a:t>
            </a:r>
          </a:p>
          <a:p>
            <a:pPr marL="457200" indent="-457200">
              <a:buFont typeface="Arial" charset="2"/>
              <a:buChar char="•"/>
            </a:pPr>
            <a:r>
              <a:rPr lang="en-US" sz="2500" b="0">
                <a:latin typeface="Arial"/>
                <a:cs typeface="Arial"/>
              </a:rPr>
              <a:t>Ask before offering information/resources, how they’d like to receive it, and when.</a:t>
            </a:r>
            <a:endParaRPr lang="en-US" sz="2500" b="0"/>
          </a:p>
          <a:p>
            <a:pPr marL="457200" indent="-457200">
              <a:buFont typeface="Arial" charset="2"/>
              <a:buChar char="•"/>
            </a:pPr>
            <a:endParaRPr lang="en-US" sz="2500" b="0"/>
          </a:p>
        </p:txBody>
      </p:sp>
      <p:sp>
        <p:nvSpPr>
          <p:cNvPr id="3" name="Slide Number Placeholder 2">
            <a:extLst>
              <a:ext uri="{FF2B5EF4-FFF2-40B4-BE49-F238E27FC236}">
                <a16:creationId xmlns:a16="http://schemas.microsoft.com/office/drawing/2014/main" id="{84892D18-0ADC-E7A1-65ED-8CE7F39947FF}"/>
              </a:ext>
            </a:extLst>
          </p:cNvPr>
          <p:cNvSpPr>
            <a:spLocks noGrp="1"/>
          </p:cNvSpPr>
          <p:nvPr>
            <p:ph type="sldNum" sz="quarter" idx="12"/>
          </p:nvPr>
        </p:nvSpPr>
        <p:spPr/>
        <p:txBody>
          <a:bodyPr/>
          <a:lstStyle/>
          <a:p>
            <a:fld id="{D57F1E4F-1CFF-5643-939E-217C01CDF565}" type="slidenum">
              <a:rPr lang="en-US" dirty="0"/>
              <a:pPr/>
              <a:t>27</a:t>
            </a:fld>
            <a:endParaRPr lang="en-US"/>
          </a:p>
        </p:txBody>
      </p:sp>
      <p:sp>
        <p:nvSpPr>
          <p:cNvPr id="4" name="Title 3">
            <a:extLst>
              <a:ext uri="{FF2B5EF4-FFF2-40B4-BE49-F238E27FC236}">
                <a16:creationId xmlns:a16="http://schemas.microsoft.com/office/drawing/2014/main" id="{3E32A002-5E55-8A39-E75C-636A0861B424}"/>
              </a:ext>
            </a:extLst>
          </p:cNvPr>
          <p:cNvSpPr>
            <a:spLocks noGrp="1"/>
          </p:cNvSpPr>
          <p:nvPr>
            <p:ph type="title"/>
          </p:nvPr>
        </p:nvSpPr>
        <p:spPr>
          <a:xfrm>
            <a:off x="2811176" y="484182"/>
            <a:ext cx="6552295" cy="670635"/>
          </a:xfrm>
        </p:spPr>
        <p:txBody>
          <a:bodyPr>
            <a:normAutofit fontScale="90000"/>
          </a:bodyPr>
          <a:lstStyle/>
          <a:p>
            <a:r>
              <a:rPr lang="en-US" b="1">
                <a:latin typeface="Karla"/>
              </a:rPr>
              <a:t>How to Center Voice + Choice In Interactions With Clients</a:t>
            </a:r>
            <a:endParaRPr lang="en-US" b="1"/>
          </a:p>
        </p:txBody>
      </p:sp>
    </p:spTree>
    <p:extLst>
      <p:ext uri="{BB962C8B-B14F-4D97-AF65-F5344CB8AC3E}">
        <p14:creationId xmlns:p14="http://schemas.microsoft.com/office/powerpoint/2010/main" val="1914865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1230-C0E8-DA75-54E8-6C59B43766F5}"/>
              </a:ext>
            </a:extLst>
          </p:cNvPr>
          <p:cNvSpPr>
            <a:spLocks noGrp="1"/>
          </p:cNvSpPr>
          <p:nvPr>
            <p:ph type="title"/>
          </p:nvPr>
        </p:nvSpPr>
        <p:spPr>
          <a:xfrm>
            <a:off x="2132062" y="2607970"/>
            <a:ext cx="6079760" cy="1815036"/>
          </a:xfrm>
          <a:ln>
            <a:solidFill>
              <a:srgbClr val="AFD13D"/>
            </a:solidFill>
          </a:ln>
        </p:spPr>
        <p:txBody>
          <a:bodyPr/>
          <a:lstStyle/>
          <a:p>
            <a:r>
              <a:rPr lang="en-US" dirty="0">
                <a:latin typeface="Karla"/>
              </a:rPr>
              <a:t>Meeting a Person Where They Are at in Life</a:t>
            </a:r>
            <a:endParaRPr lang="en-US" dirty="0"/>
          </a:p>
        </p:txBody>
      </p:sp>
      <p:sp>
        <p:nvSpPr>
          <p:cNvPr id="4" name="Slide Number Placeholder 3">
            <a:extLst>
              <a:ext uri="{FF2B5EF4-FFF2-40B4-BE49-F238E27FC236}">
                <a16:creationId xmlns:a16="http://schemas.microsoft.com/office/drawing/2014/main" id="{CD5F0A66-1E75-D833-BFC1-BF5547B133E2}"/>
              </a:ext>
            </a:extLst>
          </p:cNvPr>
          <p:cNvSpPr>
            <a:spLocks noGrp="1"/>
          </p:cNvSpPr>
          <p:nvPr>
            <p:ph type="sldNum" sz="quarter" idx="12"/>
          </p:nvPr>
        </p:nvSpPr>
        <p:spPr/>
        <p:txBody>
          <a:bodyPr/>
          <a:lstStyle/>
          <a:p>
            <a:fld id="{D57F1E4F-1CFF-5643-939E-217C01CDF565}" type="slidenum">
              <a:rPr lang="en-US" dirty="0"/>
              <a:pPr/>
              <a:t>28</a:t>
            </a:fld>
            <a:endParaRPr lang="en-US" dirty="0"/>
          </a:p>
        </p:txBody>
      </p:sp>
    </p:spTree>
    <p:extLst>
      <p:ext uri="{BB962C8B-B14F-4D97-AF65-F5344CB8AC3E}">
        <p14:creationId xmlns:p14="http://schemas.microsoft.com/office/powerpoint/2010/main" val="2055441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50106C-3AC9-8659-2A4D-7D962C50ED4F}"/>
              </a:ext>
            </a:extLst>
          </p:cNvPr>
          <p:cNvSpPr>
            <a:spLocks noGrp="1"/>
          </p:cNvSpPr>
          <p:nvPr>
            <p:ph idx="1"/>
          </p:nvPr>
        </p:nvSpPr>
        <p:spPr>
          <a:xfrm>
            <a:off x="648396" y="1577055"/>
            <a:ext cx="8690501" cy="5022220"/>
          </a:xfrm>
        </p:spPr>
        <p:txBody>
          <a:bodyPr vert="horz" lIns="91440" tIns="45720" rIns="91440" bIns="45720" rtlCol="0" anchor="t">
            <a:normAutofit fontScale="92500" lnSpcReduction="10000"/>
          </a:bodyPr>
          <a:lstStyle/>
          <a:p>
            <a:pPr marL="457200" indent="-457200">
              <a:buFont typeface="Arial" charset="2"/>
              <a:buChar char="•"/>
            </a:pPr>
            <a:r>
              <a:rPr lang="en-US" sz="2400" b="0">
                <a:latin typeface="Arial"/>
                <a:cs typeface="Arial"/>
              </a:rPr>
              <a:t>Avoid placing expectations on the individual like, “You need to find a home,” or “You need to find a job,” before offering to help</a:t>
            </a:r>
          </a:p>
          <a:p>
            <a:pPr marL="457200" indent="-457200">
              <a:buFont typeface="Arial" charset="2"/>
              <a:buChar char="•"/>
            </a:pPr>
            <a:r>
              <a:rPr lang="en-US" sz="2400" b="0">
                <a:latin typeface="Arial"/>
                <a:cs typeface="Arial"/>
              </a:rPr>
              <a:t>If the person uses substances, avoid placing judgment and use supportive language; avoid the terms “addict” and “substance abuse”</a:t>
            </a:r>
          </a:p>
          <a:p>
            <a:pPr marL="457200" indent="-457200">
              <a:buFont typeface="Arial" charset="2"/>
              <a:buChar char="•"/>
            </a:pPr>
            <a:r>
              <a:rPr lang="en-US" sz="2400" b="0">
                <a:latin typeface="Arial"/>
                <a:cs typeface="Arial"/>
              </a:rPr>
              <a:t>Share resources if the individual would like them</a:t>
            </a:r>
          </a:p>
          <a:p>
            <a:pPr marL="457200" indent="-457200">
              <a:buFont typeface="Arial" charset="2"/>
              <a:buChar char="•"/>
            </a:pPr>
            <a:r>
              <a:rPr lang="en-US" sz="2400" b="0">
                <a:latin typeface="Arial"/>
                <a:cs typeface="Arial"/>
              </a:rPr>
              <a:t>Talk with the person about what they hope to achieve, or their best hopes for the situation</a:t>
            </a:r>
          </a:p>
          <a:p>
            <a:pPr marL="457200" indent="-457200">
              <a:buFont typeface="Arial" charset="2"/>
              <a:buChar char="•"/>
            </a:pPr>
            <a:r>
              <a:rPr lang="en-US" sz="2400" b="0">
                <a:latin typeface="Arial"/>
                <a:cs typeface="Arial"/>
              </a:rPr>
              <a:t>Be curious and ask questions</a:t>
            </a:r>
          </a:p>
          <a:p>
            <a:pPr marL="1200150" lvl="1" indent="-457200">
              <a:buFont typeface="Arial" charset="2"/>
              <a:buChar char="•"/>
            </a:pPr>
            <a:r>
              <a:rPr lang="en-US" sz="1800" b="0">
                <a:latin typeface="Arial"/>
                <a:cs typeface="Arial"/>
              </a:rPr>
              <a:t>“What was it like for you to get here today?”</a:t>
            </a:r>
          </a:p>
          <a:p>
            <a:pPr marL="1200150" lvl="1" indent="-457200">
              <a:buFont typeface="Arial" charset="2"/>
              <a:buChar char="•"/>
            </a:pPr>
            <a:r>
              <a:rPr lang="en-US" sz="1800">
                <a:latin typeface="Arial"/>
                <a:cs typeface="Arial"/>
              </a:rPr>
              <a:t>“What are you dealing with right now / what else is on your plate?”</a:t>
            </a:r>
          </a:p>
          <a:p>
            <a:pPr marL="1200150" lvl="1" indent="-457200">
              <a:buFont typeface="Arial" charset="2"/>
              <a:buChar char="•"/>
            </a:pPr>
            <a:r>
              <a:rPr lang="en-US" sz="1800">
                <a:latin typeface="Arial"/>
                <a:cs typeface="Arial"/>
              </a:rPr>
              <a:t>“What would you like me to know about you?”</a:t>
            </a:r>
            <a:endParaRPr lang="en-US" sz="1800"/>
          </a:p>
          <a:p>
            <a:pPr marL="1200150" lvl="1" indent="-457200">
              <a:buFont typeface="Arial" charset="2"/>
              <a:buChar char="•"/>
            </a:pPr>
            <a:r>
              <a:rPr lang="en-US" sz="1800">
                <a:latin typeface="Arial"/>
                <a:cs typeface="Arial"/>
              </a:rPr>
              <a:t>“What or who are your supports?”</a:t>
            </a:r>
          </a:p>
          <a:p>
            <a:endParaRPr lang="en-US" sz="2400"/>
          </a:p>
        </p:txBody>
      </p:sp>
      <p:sp>
        <p:nvSpPr>
          <p:cNvPr id="3" name="Slide Number Placeholder 2">
            <a:extLst>
              <a:ext uri="{FF2B5EF4-FFF2-40B4-BE49-F238E27FC236}">
                <a16:creationId xmlns:a16="http://schemas.microsoft.com/office/drawing/2014/main" id="{3C21AEDB-6F41-7F35-3A8E-0A8BC09B6AD0}"/>
              </a:ext>
            </a:extLst>
          </p:cNvPr>
          <p:cNvSpPr>
            <a:spLocks noGrp="1"/>
          </p:cNvSpPr>
          <p:nvPr>
            <p:ph type="sldNum" sz="quarter" idx="12"/>
          </p:nvPr>
        </p:nvSpPr>
        <p:spPr/>
        <p:txBody>
          <a:bodyPr/>
          <a:lstStyle/>
          <a:p>
            <a:fld id="{D57F1E4F-1CFF-5643-939E-217C01CDF565}" type="slidenum">
              <a:rPr lang="en-US" dirty="0"/>
              <a:pPr/>
              <a:t>29</a:t>
            </a:fld>
            <a:endParaRPr lang="en-US"/>
          </a:p>
        </p:txBody>
      </p:sp>
      <p:sp>
        <p:nvSpPr>
          <p:cNvPr id="4" name="Title 3">
            <a:extLst>
              <a:ext uri="{FF2B5EF4-FFF2-40B4-BE49-F238E27FC236}">
                <a16:creationId xmlns:a16="http://schemas.microsoft.com/office/drawing/2014/main" id="{0B3EEFD4-78B8-45E4-F377-7F50A4F4FCC1}"/>
              </a:ext>
            </a:extLst>
          </p:cNvPr>
          <p:cNvSpPr>
            <a:spLocks noGrp="1"/>
          </p:cNvSpPr>
          <p:nvPr>
            <p:ph type="title"/>
          </p:nvPr>
        </p:nvSpPr>
        <p:spPr>
          <a:xfrm>
            <a:off x="2811176" y="105834"/>
            <a:ext cx="5328272" cy="1037166"/>
          </a:xfrm>
        </p:spPr>
        <p:txBody>
          <a:bodyPr>
            <a:normAutofit fontScale="90000"/>
          </a:bodyPr>
          <a:lstStyle/>
          <a:p>
            <a:r>
              <a:rPr lang="en-US" b="1">
                <a:latin typeface="Karla"/>
              </a:rPr>
              <a:t>How To Meet a Person Where They Are At</a:t>
            </a:r>
            <a:endParaRPr lang="en-US" b="1"/>
          </a:p>
        </p:txBody>
      </p:sp>
    </p:spTree>
    <p:extLst>
      <p:ext uri="{BB962C8B-B14F-4D97-AF65-F5344CB8AC3E}">
        <p14:creationId xmlns:p14="http://schemas.microsoft.com/office/powerpoint/2010/main" val="1527507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9FD04C-F9DE-3AFB-C9B1-F7CF57D715B0}"/>
              </a:ext>
            </a:extLst>
          </p:cNvPr>
          <p:cNvSpPr>
            <a:spLocks noGrp="1"/>
          </p:cNvSpPr>
          <p:nvPr>
            <p:ph type="sldNum" sz="quarter" idx="12"/>
          </p:nvPr>
        </p:nvSpPr>
        <p:spPr>
          <a:xfrm>
            <a:off x="11306577" y="6259726"/>
            <a:ext cx="683339" cy="365125"/>
          </a:xfrm>
        </p:spPr>
        <p:txBody>
          <a:bodyPr anchor="ctr">
            <a:normAutofit/>
          </a:bodyPr>
          <a:lstStyle/>
          <a:p>
            <a:pPr>
              <a:lnSpc>
                <a:spcPct val="90000"/>
              </a:lnSpc>
              <a:spcAft>
                <a:spcPts val="600"/>
              </a:spcAft>
            </a:pPr>
            <a:fld id="{D57F1E4F-1CFF-5643-939E-217C01CDF565}" type="slidenum">
              <a:rPr lang="en-US" sz="1900" dirty="0"/>
              <a:pPr>
                <a:lnSpc>
                  <a:spcPct val="90000"/>
                </a:lnSpc>
                <a:spcAft>
                  <a:spcPts val="600"/>
                </a:spcAft>
              </a:pPr>
              <a:t>3</a:t>
            </a:fld>
            <a:endParaRPr lang="en-US" sz="1900"/>
          </a:p>
        </p:txBody>
      </p:sp>
      <p:sp>
        <p:nvSpPr>
          <p:cNvPr id="4" name="Title 3">
            <a:extLst>
              <a:ext uri="{FF2B5EF4-FFF2-40B4-BE49-F238E27FC236}">
                <a16:creationId xmlns:a16="http://schemas.microsoft.com/office/drawing/2014/main" id="{3FDDD22E-EA65-69CB-67E1-C0A347969A22}"/>
              </a:ext>
            </a:extLst>
          </p:cNvPr>
          <p:cNvSpPr>
            <a:spLocks noGrp="1"/>
          </p:cNvSpPr>
          <p:nvPr>
            <p:ph type="title"/>
          </p:nvPr>
        </p:nvSpPr>
        <p:spPr>
          <a:xfrm>
            <a:off x="2811176" y="105834"/>
            <a:ext cx="6542650" cy="1037166"/>
          </a:xfrm>
        </p:spPr>
        <p:txBody>
          <a:bodyPr anchor="b">
            <a:normAutofit/>
          </a:bodyPr>
          <a:lstStyle/>
          <a:p>
            <a:r>
              <a:rPr lang="en-US" b="1"/>
              <a:t>Learning Objectives</a:t>
            </a:r>
            <a:endParaRPr lang="en-US" dirty="0"/>
          </a:p>
        </p:txBody>
      </p:sp>
      <p:graphicFrame>
        <p:nvGraphicFramePr>
          <p:cNvPr id="6" name="Content Placeholder 1">
            <a:extLst>
              <a:ext uri="{FF2B5EF4-FFF2-40B4-BE49-F238E27FC236}">
                <a16:creationId xmlns:a16="http://schemas.microsoft.com/office/drawing/2014/main" id="{3B03DD8A-C38F-3E5E-B83C-739F90B10C10}"/>
              </a:ext>
            </a:extLst>
          </p:cNvPr>
          <p:cNvGraphicFramePr>
            <a:graphicFrameLocks noGrp="1"/>
          </p:cNvGraphicFramePr>
          <p:nvPr>
            <p:ph idx="1"/>
          </p:nvPr>
        </p:nvGraphicFramePr>
        <p:xfrm>
          <a:off x="677333" y="1543665"/>
          <a:ext cx="8690501" cy="4605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0430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1230-C0E8-DA75-54E8-6C59B43766F5}"/>
              </a:ext>
            </a:extLst>
          </p:cNvPr>
          <p:cNvSpPr>
            <a:spLocks noGrp="1"/>
          </p:cNvSpPr>
          <p:nvPr>
            <p:ph type="title"/>
          </p:nvPr>
        </p:nvSpPr>
        <p:spPr>
          <a:xfrm>
            <a:off x="2132062" y="2607970"/>
            <a:ext cx="6079760" cy="1815036"/>
          </a:xfrm>
          <a:ln>
            <a:solidFill>
              <a:srgbClr val="AFD13D"/>
            </a:solidFill>
          </a:ln>
        </p:spPr>
        <p:txBody>
          <a:bodyPr/>
          <a:lstStyle/>
          <a:p>
            <a:r>
              <a:rPr lang="en-US" dirty="0">
                <a:latin typeface="Karla"/>
              </a:rPr>
              <a:t>Challenging Biases &amp; Assumptions</a:t>
            </a:r>
            <a:endParaRPr lang="en-US" dirty="0"/>
          </a:p>
        </p:txBody>
      </p:sp>
      <p:sp>
        <p:nvSpPr>
          <p:cNvPr id="4" name="Slide Number Placeholder 3">
            <a:extLst>
              <a:ext uri="{FF2B5EF4-FFF2-40B4-BE49-F238E27FC236}">
                <a16:creationId xmlns:a16="http://schemas.microsoft.com/office/drawing/2014/main" id="{CD5F0A66-1E75-D833-BFC1-BF5547B133E2}"/>
              </a:ext>
            </a:extLst>
          </p:cNvPr>
          <p:cNvSpPr>
            <a:spLocks noGrp="1"/>
          </p:cNvSpPr>
          <p:nvPr>
            <p:ph type="sldNum" sz="quarter" idx="12"/>
          </p:nvPr>
        </p:nvSpPr>
        <p:spPr/>
        <p:txBody>
          <a:bodyPr/>
          <a:lstStyle/>
          <a:p>
            <a:fld id="{D57F1E4F-1CFF-5643-939E-217C01CDF565}" type="slidenum">
              <a:rPr lang="en-US" dirty="0"/>
              <a:pPr/>
              <a:t>30</a:t>
            </a:fld>
            <a:endParaRPr lang="en-US" dirty="0"/>
          </a:p>
        </p:txBody>
      </p:sp>
    </p:spTree>
    <p:extLst>
      <p:ext uri="{BB962C8B-B14F-4D97-AF65-F5344CB8AC3E}">
        <p14:creationId xmlns:p14="http://schemas.microsoft.com/office/powerpoint/2010/main" val="594852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50106C-3AC9-8659-2A4D-7D962C50ED4F}"/>
              </a:ext>
            </a:extLst>
          </p:cNvPr>
          <p:cNvSpPr>
            <a:spLocks noGrp="1"/>
          </p:cNvSpPr>
          <p:nvPr>
            <p:ph idx="1"/>
          </p:nvPr>
        </p:nvSpPr>
        <p:spPr>
          <a:xfrm>
            <a:off x="648396" y="1775159"/>
            <a:ext cx="8690501" cy="3747290"/>
          </a:xfrm>
        </p:spPr>
        <p:txBody>
          <a:bodyPr vert="horz" lIns="91440" tIns="45720" rIns="91440" bIns="45720" rtlCol="0" anchor="t">
            <a:normAutofit/>
          </a:bodyPr>
          <a:lstStyle/>
          <a:p>
            <a:pPr marL="457200" indent="-457200">
              <a:buFont typeface="Arial" charset="2"/>
              <a:buChar char="•"/>
            </a:pPr>
            <a:r>
              <a:rPr lang="en-US" sz="2400" b="0">
                <a:latin typeface="Arial"/>
                <a:cs typeface="Arial"/>
              </a:rPr>
              <a:t>What other stories could there be?</a:t>
            </a:r>
          </a:p>
          <a:p>
            <a:pPr marL="457200" indent="-457200">
              <a:buFont typeface="Arial" charset="2"/>
              <a:buChar char="•"/>
            </a:pPr>
            <a:r>
              <a:rPr lang="en-US" sz="2400" b="0">
                <a:latin typeface="Arial"/>
                <a:cs typeface="Arial"/>
              </a:rPr>
              <a:t>Do I really know what this person has been through?</a:t>
            </a:r>
          </a:p>
          <a:p>
            <a:pPr marL="457200" indent="-457200">
              <a:buFont typeface="Arial" charset="2"/>
              <a:buChar char="•"/>
            </a:pPr>
            <a:r>
              <a:rPr lang="en-US" sz="2400" b="0">
                <a:latin typeface="Arial"/>
                <a:cs typeface="Arial"/>
              </a:rPr>
              <a:t>Where did my knowledge come from?</a:t>
            </a:r>
          </a:p>
          <a:p>
            <a:pPr marL="457200" indent="-457200">
              <a:buFont typeface="Arial" charset="2"/>
              <a:buChar char="•"/>
            </a:pPr>
            <a:r>
              <a:rPr lang="en-US" sz="2400" b="0">
                <a:latin typeface="Arial"/>
                <a:cs typeface="Arial"/>
              </a:rPr>
              <a:t>Ask for feedback: “How was this conversation for you?”</a:t>
            </a:r>
          </a:p>
          <a:p>
            <a:pPr marL="457200" indent="-457200">
              <a:buFont typeface="Arial" charset="2"/>
              <a:buChar char="•"/>
            </a:pPr>
            <a:endParaRPr lang="en-US" sz="2400" b="0"/>
          </a:p>
          <a:p>
            <a:endParaRPr lang="en-US" sz="2400"/>
          </a:p>
        </p:txBody>
      </p:sp>
      <p:sp>
        <p:nvSpPr>
          <p:cNvPr id="3" name="Slide Number Placeholder 2">
            <a:extLst>
              <a:ext uri="{FF2B5EF4-FFF2-40B4-BE49-F238E27FC236}">
                <a16:creationId xmlns:a16="http://schemas.microsoft.com/office/drawing/2014/main" id="{3C21AEDB-6F41-7F35-3A8E-0A8BC09B6AD0}"/>
              </a:ext>
            </a:extLst>
          </p:cNvPr>
          <p:cNvSpPr>
            <a:spLocks noGrp="1"/>
          </p:cNvSpPr>
          <p:nvPr>
            <p:ph type="sldNum" sz="quarter" idx="12"/>
          </p:nvPr>
        </p:nvSpPr>
        <p:spPr/>
        <p:txBody>
          <a:bodyPr/>
          <a:lstStyle/>
          <a:p>
            <a:fld id="{D57F1E4F-1CFF-5643-939E-217C01CDF565}" type="slidenum">
              <a:rPr lang="en-US" dirty="0"/>
              <a:pPr/>
              <a:t>31</a:t>
            </a:fld>
            <a:endParaRPr lang="en-US"/>
          </a:p>
        </p:txBody>
      </p:sp>
      <p:sp>
        <p:nvSpPr>
          <p:cNvPr id="4" name="Title 3">
            <a:extLst>
              <a:ext uri="{FF2B5EF4-FFF2-40B4-BE49-F238E27FC236}">
                <a16:creationId xmlns:a16="http://schemas.microsoft.com/office/drawing/2014/main" id="{0B3EEFD4-78B8-45E4-F377-7F50A4F4FCC1}"/>
              </a:ext>
            </a:extLst>
          </p:cNvPr>
          <p:cNvSpPr>
            <a:spLocks noGrp="1"/>
          </p:cNvSpPr>
          <p:nvPr>
            <p:ph type="title"/>
          </p:nvPr>
        </p:nvSpPr>
        <p:spPr>
          <a:xfrm>
            <a:off x="2811176" y="105834"/>
            <a:ext cx="5328272" cy="1037166"/>
          </a:xfrm>
        </p:spPr>
        <p:txBody>
          <a:bodyPr>
            <a:normAutofit fontScale="90000"/>
          </a:bodyPr>
          <a:lstStyle/>
          <a:p>
            <a:r>
              <a:rPr lang="en-US" b="1">
                <a:latin typeface="Karla"/>
              </a:rPr>
              <a:t>What questions can we ask to challenge our biases?</a:t>
            </a:r>
            <a:endParaRPr lang="en-US" b="1"/>
          </a:p>
        </p:txBody>
      </p:sp>
    </p:spTree>
    <p:extLst>
      <p:ext uri="{BB962C8B-B14F-4D97-AF65-F5344CB8AC3E}">
        <p14:creationId xmlns:p14="http://schemas.microsoft.com/office/powerpoint/2010/main" val="3702523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1230-C0E8-DA75-54E8-6C59B43766F5}"/>
              </a:ext>
            </a:extLst>
          </p:cNvPr>
          <p:cNvSpPr>
            <a:spLocks noGrp="1"/>
          </p:cNvSpPr>
          <p:nvPr>
            <p:ph type="title"/>
          </p:nvPr>
        </p:nvSpPr>
        <p:spPr>
          <a:xfrm>
            <a:off x="2132062" y="2607970"/>
            <a:ext cx="6079760" cy="1815036"/>
          </a:xfrm>
          <a:ln>
            <a:solidFill>
              <a:srgbClr val="AFD13D"/>
            </a:solidFill>
          </a:ln>
        </p:spPr>
        <p:txBody>
          <a:bodyPr/>
          <a:lstStyle/>
          <a:p>
            <a:r>
              <a:rPr lang="en-US" dirty="0">
                <a:latin typeface="Karla"/>
              </a:rPr>
              <a:t>Strengths-Based Approach</a:t>
            </a:r>
            <a:endParaRPr lang="en-US" dirty="0"/>
          </a:p>
        </p:txBody>
      </p:sp>
      <p:sp>
        <p:nvSpPr>
          <p:cNvPr id="4" name="Slide Number Placeholder 3">
            <a:extLst>
              <a:ext uri="{FF2B5EF4-FFF2-40B4-BE49-F238E27FC236}">
                <a16:creationId xmlns:a16="http://schemas.microsoft.com/office/drawing/2014/main" id="{CD5F0A66-1E75-D833-BFC1-BF5547B133E2}"/>
              </a:ext>
            </a:extLst>
          </p:cNvPr>
          <p:cNvSpPr>
            <a:spLocks noGrp="1"/>
          </p:cNvSpPr>
          <p:nvPr>
            <p:ph type="sldNum" sz="quarter" idx="12"/>
          </p:nvPr>
        </p:nvSpPr>
        <p:spPr/>
        <p:txBody>
          <a:bodyPr/>
          <a:lstStyle/>
          <a:p>
            <a:fld id="{D57F1E4F-1CFF-5643-939E-217C01CDF565}" type="slidenum">
              <a:rPr lang="en-US" dirty="0"/>
              <a:pPr/>
              <a:t>32</a:t>
            </a:fld>
            <a:endParaRPr lang="en-US" dirty="0"/>
          </a:p>
        </p:txBody>
      </p:sp>
    </p:spTree>
    <p:extLst>
      <p:ext uri="{BB962C8B-B14F-4D97-AF65-F5344CB8AC3E}">
        <p14:creationId xmlns:p14="http://schemas.microsoft.com/office/powerpoint/2010/main" val="979419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17A258-1710-BA2B-E920-04CEB2E78AB6}"/>
              </a:ext>
            </a:extLst>
          </p:cNvPr>
          <p:cNvSpPr>
            <a:spLocks noGrp="1"/>
          </p:cNvSpPr>
          <p:nvPr>
            <p:ph idx="1"/>
          </p:nvPr>
        </p:nvSpPr>
        <p:spPr>
          <a:xfrm>
            <a:off x="677333" y="1717285"/>
            <a:ext cx="8690501" cy="3969138"/>
          </a:xfrm>
        </p:spPr>
        <p:txBody>
          <a:bodyPr vert="horz" lIns="91440" tIns="45720" rIns="91440" bIns="45720" rtlCol="0" anchor="t">
            <a:normAutofit fontScale="92500"/>
          </a:bodyPr>
          <a:lstStyle/>
          <a:p>
            <a:pPr marL="457200" indent="-457200">
              <a:buFont typeface="Arial" charset="2"/>
              <a:buChar char="•"/>
            </a:pPr>
            <a:r>
              <a:rPr lang="en-US" sz="2500" b="0">
                <a:latin typeface="Arial"/>
                <a:cs typeface="Arial"/>
              </a:rPr>
              <a:t>“It’s quite resourceful of you to have visited a pet food bank.”</a:t>
            </a:r>
          </a:p>
          <a:p>
            <a:pPr marL="457200" indent="-457200">
              <a:buFont typeface="Arial" charset="2"/>
              <a:buChar char="•"/>
            </a:pPr>
            <a:r>
              <a:rPr lang="en-US" sz="2500" b="0">
                <a:latin typeface="Arial"/>
                <a:cs typeface="Arial"/>
              </a:rPr>
              <a:t>“It’s great that you were able to get creative and put together an online fundraiser.”</a:t>
            </a:r>
          </a:p>
          <a:p>
            <a:pPr marL="457200" indent="-457200">
              <a:buFont typeface="Arial" charset="2"/>
              <a:buChar char="•"/>
            </a:pPr>
            <a:r>
              <a:rPr lang="en-US" sz="2500" b="0">
                <a:latin typeface="Arial"/>
                <a:cs typeface="Arial"/>
              </a:rPr>
              <a:t>"I hear that Jesse has helped you buy pet food in the past.”</a:t>
            </a:r>
          </a:p>
          <a:p>
            <a:pPr marL="457200" indent="-457200">
              <a:buFont typeface="Arial" charset="2"/>
              <a:buChar char="•"/>
            </a:pPr>
            <a:r>
              <a:rPr lang="en-US" sz="2500" b="0"/>
              <a:t>Ask the individual about their interests, so that you can develop a sense of their strengths based on what they tell you. </a:t>
            </a:r>
          </a:p>
          <a:p>
            <a:pPr marL="457200" indent="-457200">
              <a:buFont typeface="Arial" charset="2"/>
              <a:buChar char="•"/>
            </a:pPr>
            <a:r>
              <a:rPr lang="en-US" sz="2500" b="0">
                <a:latin typeface="Arial"/>
                <a:cs typeface="Arial"/>
              </a:rPr>
              <a:t>Ask the individual what they think they are good at, or what has worked in the past when they’ve been in a tough situation.</a:t>
            </a:r>
          </a:p>
          <a:p>
            <a:pPr marL="457200" indent="-457200">
              <a:buFont typeface="Arial" charset="2"/>
              <a:buChar char="•"/>
            </a:pPr>
            <a:endParaRPr lang="en-US" sz="2500" b="0"/>
          </a:p>
          <a:p>
            <a:pPr marL="457200" indent="-457200">
              <a:buFont typeface="Arial" charset="2"/>
              <a:buChar char="•"/>
            </a:pPr>
            <a:endParaRPr lang="en-US" sz="2500" b="0"/>
          </a:p>
        </p:txBody>
      </p:sp>
      <p:sp>
        <p:nvSpPr>
          <p:cNvPr id="3" name="Slide Number Placeholder 2">
            <a:extLst>
              <a:ext uri="{FF2B5EF4-FFF2-40B4-BE49-F238E27FC236}">
                <a16:creationId xmlns:a16="http://schemas.microsoft.com/office/drawing/2014/main" id="{84892D18-0ADC-E7A1-65ED-8CE7F39947FF}"/>
              </a:ext>
            </a:extLst>
          </p:cNvPr>
          <p:cNvSpPr>
            <a:spLocks noGrp="1"/>
          </p:cNvSpPr>
          <p:nvPr>
            <p:ph type="sldNum" sz="quarter" idx="12"/>
          </p:nvPr>
        </p:nvSpPr>
        <p:spPr/>
        <p:txBody>
          <a:bodyPr/>
          <a:lstStyle/>
          <a:p>
            <a:fld id="{D57F1E4F-1CFF-5643-939E-217C01CDF565}" type="slidenum">
              <a:rPr lang="en-US" dirty="0"/>
              <a:pPr/>
              <a:t>33</a:t>
            </a:fld>
            <a:endParaRPr lang="en-US"/>
          </a:p>
        </p:txBody>
      </p:sp>
      <p:sp>
        <p:nvSpPr>
          <p:cNvPr id="4" name="Title 3">
            <a:extLst>
              <a:ext uri="{FF2B5EF4-FFF2-40B4-BE49-F238E27FC236}">
                <a16:creationId xmlns:a16="http://schemas.microsoft.com/office/drawing/2014/main" id="{3E32A002-5E55-8A39-E75C-636A0861B424}"/>
              </a:ext>
            </a:extLst>
          </p:cNvPr>
          <p:cNvSpPr>
            <a:spLocks noGrp="1"/>
          </p:cNvSpPr>
          <p:nvPr>
            <p:ph type="title"/>
          </p:nvPr>
        </p:nvSpPr>
        <p:spPr>
          <a:xfrm>
            <a:off x="2811176" y="484182"/>
            <a:ext cx="6552295" cy="670635"/>
          </a:xfrm>
        </p:spPr>
        <p:txBody>
          <a:bodyPr>
            <a:normAutofit fontScale="90000"/>
          </a:bodyPr>
          <a:lstStyle/>
          <a:p>
            <a:r>
              <a:rPr lang="en-US" b="1">
                <a:latin typeface="Karla"/>
              </a:rPr>
              <a:t>Tips for Using a Strengths-Based Approach</a:t>
            </a:r>
            <a:endParaRPr lang="en-US" b="1"/>
          </a:p>
        </p:txBody>
      </p:sp>
    </p:spTree>
    <p:extLst>
      <p:ext uri="{BB962C8B-B14F-4D97-AF65-F5344CB8AC3E}">
        <p14:creationId xmlns:p14="http://schemas.microsoft.com/office/powerpoint/2010/main" val="393160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1230-C0E8-DA75-54E8-6C59B43766F5}"/>
              </a:ext>
            </a:extLst>
          </p:cNvPr>
          <p:cNvSpPr>
            <a:spLocks noGrp="1"/>
          </p:cNvSpPr>
          <p:nvPr>
            <p:ph type="title"/>
          </p:nvPr>
        </p:nvSpPr>
        <p:spPr>
          <a:xfrm>
            <a:off x="2132062" y="2607970"/>
            <a:ext cx="6079760" cy="1815036"/>
          </a:xfrm>
          <a:ln>
            <a:solidFill>
              <a:srgbClr val="AFD13D"/>
            </a:solidFill>
          </a:ln>
        </p:spPr>
        <p:txBody>
          <a:bodyPr/>
          <a:lstStyle/>
          <a:p>
            <a:r>
              <a:rPr lang="en-US" dirty="0">
                <a:latin typeface="Karla"/>
              </a:rPr>
              <a:t>Non-Judgmental Approach</a:t>
            </a:r>
            <a:endParaRPr lang="en-US" dirty="0"/>
          </a:p>
        </p:txBody>
      </p:sp>
      <p:sp>
        <p:nvSpPr>
          <p:cNvPr id="4" name="Slide Number Placeholder 3">
            <a:extLst>
              <a:ext uri="{FF2B5EF4-FFF2-40B4-BE49-F238E27FC236}">
                <a16:creationId xmlns:a16="http://schemas.microsoft.com/office/drawing/2014/main" id="{CD5F0A66-1E75-D833-BFC1-BF5547B133E2}"/>
              </a:ext>
            </a:extLst>
          </p:cNvPr>
          <p:cNvSpPr>
            <a:spLocks noGrp="1"/>
          </p:cNvSpPr>
          <p:nvPr>
            <p:ph type="sldNum" sz="quarter" idx="12"/>
          </p:nvPr>
        </p:nvSpPr>
        <p:spPr/>
        <p:txBody>
          <a:bodyPr/>
          <a:lstStyle/>
          <a:p>
            <a:fld id="{D57F1E4F-1CFF-5643-939E-217C01CDF565}" type="slidenum">
              <a:rPr lang="en-US" dirty="0"/>
              <a:pPr/>
              <a:t>34</a:t>
            </a:fld>
            <a:endParaRPr lang="en-US" dirty="0"/>
          </a:p>
        </p:txBody>
      </p:sp>
    </p:spTree>
    <p:extLst>
      <p:ext uri="{BB962C8B-B14F-4D97-AF65-F5344CB8AC3E}">
        <p14:creationId xmlns:p14="http://schemas.microsoft.com/office/powerpoint/2010/main" val="233577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1230-C0E8-DA75-54E8-6C59B43766F5}"/>
              </a:ext>
            </a:extLst>
          </p:cNvPr>
          <p:cNvSpPr>
            <a:spLocks noGrp="1"/>
          </p:cNvSpPr>
          <p:nvPr>
            <p:ph type="title"/>
          </p:nvPr>
        </p:nvSpPr>
        <p:spPr>
          <a:xfrm>
            <a:off x="2132062" y="2607970"/>
            <a:ext cx="6079760" cy="1815036"/>
          </a:xfrm>
          <a:ln>
            <a:solidFill>
              <a:srgbClr val="AFD13D"/>
            </a:solidFill>
          </a:ln>
        </p:spPr>
        <p:txBody>
          <a:bodyPr/>
          <a:lstStyle/>
          <a:p>
            <a:r>
              <a:rPr lang="en-US" dirty="0">
                <a:latin typeface="Karla"/>
              </a:rPr>
              <a:t>Cultural Safety, Sensitivity, &amp; Awareness</a:t>
            </a:r>
            <a:endParaRPr lang="en-US" dirty="0"/>
          </a:p>
        </p:txBody>
      </p:sp>
      <p:sp>
        <p:nvSpPr>
          <p:cNvPr id="4" name="Slide Number Placeholder 3">
            <a:extLst>
              <a:ext uri="{FF2B5EF4-FFF2-40B4-BE49-F238E27FC236}">
                <a16:creationId xmlns:a16="http://schemas.microsoft.com/office/drawing/2014/main" id="{CD5F0A66-1E75-D833-BFC1-BF5547B133E2}"/>
              </a:ext>
            </a:extLst>
          </p:cNvPr>
          <p:cNvSpPr>
            <a:spLocks noGrp="1"/>
          </p:cNvSpPr>
          <p:nvPr>
            <p:ph type="sldNum" sz="quarter" idx="12"/>
          </p:nvPr>
        </p:nvSpPr>
        <p:spPr/>
        <p:txBody>
          <a:bodyPr/>
          <a:lstStyle/>
          <a:p>
            <a:fld id="{D57F1E4F-1CFF-5643-939E-217C01CDF565}" type="slidenum">
              <a:rPr lang="en-US" dirty="0"/>
              <a:pPr/>
              <a:t>35</a:t>
            </a:fld>
            <a:endParaRPr lang="en-US" dirty="0"/>
          </a:p>
        </p:txBody>
      </p:sp>
    </p:spTree>
    <p:extLst>
      <p:ext uri="{BB962C8B-B14F-4D97-AF65-F5344CB8AC3E}">
        <p14:creationId xmlns:p14="http://schemas.microsoft.com/office/powerpoint/2010/main" val="1808906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4E8AB-C770-4E4E-A282-4784E789C8DC}"/>
              </a:ext>
            </a:extLst>
          </p:cNvPr>
          <p:cNvSpPr>
            <a:spLocks noGrp="1"/>
          </p:cNvSpPr>
          <p:nvPr>
            <p:ph type="title"/>
          </p:nvPr>
        </p:nvSpPr>
        <p:spPr>
          <a:xfrm>
            <a:off x="977418" y="3047646"/>
            <a:ext cx="8588203" cy="1783402"/>
          </a:xfrm>
        </p:spPr>
        <p:txBody>
          <a:bodyPr>
            <a:normAutofit/>
          </a:bodyPr>
          <a:lstStyle/>
          <a:p>
            <a:pPr algn="ctr"/>
            <a:r>
              <a:rPr lang="en-US" b="1" dirty="0">
                <a:solidFill>
                  <a:schemeClr val="accent3"/>
                </a:solidFill>
                <a:latin typeface="Karla"/>
              </a:rPr>
              <a:t>Activity:</a:t>
            </a:r>
            <a:r>
              <a:rPr lang="en-US" b="1" dirty="0">
                <a:latin typeface="Karla"/>
              </a:rPr>
              <a:t> Practicing a Trauma-Informed Approach</a:t>
            </a:r>
            <a:endParaRPr lang="en-US"/>
          </a:p>
          <a:p>
            <a:endParaRPr lang="en-US" dirty="0"/>
          </a:p>
        </p:txBody>
      </p:sp>
      <p:sp>
        <p:nvSpPr>
          <p:cNvPr id="3" name="Text Placeholder 2">
            <a:extLst>
              <a:ext uri="{FF2B5EF4-FFF2-40B4-BE49-F238E27FC236}">
                <a16:creationId xmlns:a16="http://schemas.microsoft.com/office/drawing/2014/main" id="{5EFF6D63-6797-7C42-AE35-CC62A052B500}"/>
              </a:ext>
            </a:extLst>
          </p:cNvPr>
          <p:cNvSpPr>
            <a:spLocks noGrp="1"/>
          </p:cNvSpPr>
          <p:nvPr>
            <p:ph type="body" sz="quarter" idx="13"/>
          </p:nvPr>
        </p:nvSpPr>
        <p:spPr>
          <a:xfrm>
            <a:off x="1906648" y="4521752"/>
            <a:ext cx="6731552" cy="998342"/>
          </a:xfrm>
        </p:spPr>
        <p:txBody>
          <a:bodyPr/>
          <a:lstStyle/>
          <a:p>
            <a:pPr algn="ctr"/>
            <a:r>
              <a:rPr lang="en-US" dirty="0">
                <a:latin typeface="Arial"/>
                <a:cs typeface="Arial"/>
              </a:rPr>
              <a:t>How can we respond to situations in a more trauma-informed way?</a:t>
            </a:r>
            <a:endParaRPr lang="en-US" b="0" dirty="0">
              <a:latin typeface="Arial"/>
              <a:cs typeface="Arial"/>
            </a:endParaRPr>
          </a:p>
        </p:txBody>
      </p:sp>
      <p:sp>
        <p:nvSpPr>
          <p:cNvPr id="5" name="Slide Number Placeholder 4">
            <a:extLst>
              <a:ext uri="{FF2B5EF4-FFF2-40B4-BE49-F238E27FC236}">
                <a16:creationId xmlns:a16="http://schemas.microsoft.com/office/drawing/2014/main" id="{0F3F6F25-6B51-C244-AB38-72052A464C49}"/>
              </a:ext>
            </a:extLst>
          </p:cNvPr>
          <p:cNvSpPr>
            <a:spLocks noGrp="1"/>
          </p:cNvSpPr>
          <p:nvPr>
            <p:ph type="sldNum" sz="quarter" idx="12"/>
          </p:nvPr>
        </p:nvSpPr>
        <p:spPr/>
        <p:txBody>
          <a:bodyPr/>
          <a:lstStyle/>
          <a:p>
            <a:fld id="{D57F1E4F-1CFF-5643-939E-217C01CDF565}" type="slidenum">
              <a:rPr lang="en-US" smtClean="0"/>
              <a:pPr/>
              <a:t>36</a:t>
            </a:fld>
            <a:endParaRPr lang="en-US" dirty="0"/>
          </a:p>
        </p:txBody>
      </p:sp>
      <p:pic>
        <p:nvPicPr>
          <p:cNvPr id="4" name="Picture 5" descr="Icon&#10;&#10;Description automatically generated">
            <a:extLst>
              <a:ext uri="{FF2B5EF4-FFF2-40B4-BE49-F238E27FC236}">
                <a16:creationId xmlns:a16="http://schemas.microsoft.com/office/drawing/2014/main" id="{E4B5455C-53EA-C873-2BDC-54D2B88DF33D}"/>
              </a:ext>
            </a:extLst>
          </p:cNvPr>
          <p:cNvPicPr>
            <a:picLocks noChangeAspect="1"/>
          </p:cNvPicPr>
          <p:nvPr/>
        </p:nvPicPr>
        <p:blipFill>
          <a:blip r:embed="rId3"/>
          <a:stretch>
            <a:fillRect/>
          </a:stretch>
        </p:blipFill>
        <p:spPr>
          <a:xfrm>
            <a:off x="4155312" y="1102489"/>
            <a:ext cx="2000492" cy="1990846"/>
          </a:xfrm>
          <a:prstGeom prst="rect">
            <a:avLst/>
          </a:prstGeom>
        </p:spPr>
      </p:pic>
    </p:spTree>
    <p:extLst>
      <p:ext uri="{BB962C8B-B14F-4D97-AF65-F5344CB8AC3E}">
        <p14:creationId xmlns:p14="http://schemas.microsoft.com/office/powerpoint/2010/main" val="569451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140371-4833-5D79-486A-E677C03EA259}"/>
              </a:ext>
            </a:extLst>
          </p:cNvPr>
          <p:cNvSpPr>
            <a:spLocks noGrp="1"/>
          </p:cNvSpPr>
          <p:nvPr>
            <p:ph type="sldNum" sz="quarter" idx="12"/>
          </p:nvPr>
        </p:nvSpPr>
        <p:spPr/>
        <p:txBody>
          <a:bodyPr/>
          <a:lstStyle/>
          <a:p>
            <a:fld id="{D57F1E4F-1CFF-5643-939E-217C01CDF565}" type="slidenum">
              <a:rPr lang="en-US" dirty="0"/>
              <a:pPr/>
              <a:t>37</a:t>
            </a:fld>
            <a:endParaRPr lang="en-US" dirty="0"/>
          </a:p>
        </p:txBody>
      </p:sp>
      <p:pic>
        <p:nvPicPr>
          <p:cNvPr id="7" name="Picture 7" descr="Timeline&#10;&#10;Description automatically generated">
            <a:extLst>
              <a:ext uri="{FF2B5EF4-FFF2-40B4-BE49-F238E27FC236}">
                <a16:creationId xmlns:a16="http://schemas.microsoft.com/office/drawing/2014/main" id="{6C8FCE1A-5F45-CA62-09C1-51A99DC3F389}"/>
              </a:ext>
            </a:extLst>
          </p:cNvPr>
          <p:cNvPicPr>
            <a:picLocks noGrp="1" noChangeAspect="1"/>
          </p:cNvPicPr>
          <p:nvPr>
            <p:ph idx="1"/>
          </p:nvPr>
        </p:nvPicPr>
        <p:blipFill>
          <a:blip r:embed="rId3"/>
          <a:stretch>
            <a:fillRect/>
          </a:stretch>
        </p:blipFill>
        <p:spPr>
          <a:xfrm>
            <a:off x="2528672" y="142931"/>
            <a:ext cx="7946176" cy="6577979"/>
          </a:xfrm>
        </p:spPr>
      </p:pic>
    </p:spTree>
    <p:extLst>
      <p:ext uri="{BB962C8B-B14F-4D97-AF65-F5344CB8AC3E}">
        <p14:creationId xmlns:p14="http://schemas.microsoft.com/office/powerpoint/2010/main" val="1701511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968ED-997D-A4B4-5550-5952CF7B139B}"/>
              </a:ext>
            </a:extLst>
          </p:cNvPr>
          <p:cNvSpPr>
            <a:spLocks noGrp="1"/>
          </p:cNvSpPr>
          <p:nvPr>
            <p:ph type="title"/>
          </p:nvPr>
        </p:nvSpPr>
        <p:spPr>
          <a:xfrm>
            <a:off x="1702486" y="2269082"/>
            <a:ext cx="7188415" cy="2319438"/>
          </a:xfrm>
          <a:ln>
            <a:solidFill>
              <a:srgbClr val="92D050"/>
            </a:solidFill>
          </a:ln>
        </p:spPr>
        <p:txBody>
          <a:bodyPr>
            <a:normAutofit/>
          </a:bodyPr>
          <a:lstStyle/>
          <a:p>
            <a:pPr algn="ctr"/>
            <a:r>
              <a:rPr lang="en-US" sz="6000" b="1" dirty="0">
                <a:latin typeface="Karla"/>
              </a:rPr>
              <a:t>Break Time!</a:t>
            </a:r>
            <a:endParaRPr lang="en-US"/>
          </a:p>
        </p:txBody>
      </p:sp>
      <p:sp>
        <p:nvSpPr>
          <p:cNvPr id="4" name="Slide Number Placeholder 3">
            <a:extLst>
              <a:ext uri="{FF2B5EF4-FFF2-40B4-BE49-F238E27FC236}">
                <a16:creationId xmlns:a16="http://schemas.microsoft.com/office/drawing/2014/main" id="{71AC30F9-1F85-C29A-FF28-E04F68FCA153}"/>
              </a:ext>
            </a:extLst>
          </p:cNvPr>
          <p:cNvSpPr>
            <a:spLocks noGrp="1"/>
          </p:cNvSpPr>
          <p:nvPr>
            <p:ph type="sldNum" sz="quarter" idx="12"/>
          </p:nvPr>
        </p:nvSpPr>
        <p:spPr/>
        <p:txBody>
          <a:bodyPr/>
          <a:lstStyle/>
          <a:p>
            <a:fld id="{D57F1E4F-1CFF-5643-939E-217C01CDF565}" type="slidenum">
              <a:rPr lang="en-US" dirty="0"/>
              <a:pPr/>
              <a:t>38</a:t>
            </a:fld>
            <a:endParaRPr lang="en-US" dirty="0"/>
          </a:p>
        </p:txBody>
      </p:sp>
    </p:spTree>
    <p:extLst>
      <p:ext uri="{BB962C8B-B14F-4D97-AF65-F5344CB8AC3E}">
        <p14:creationId xmlns:p14="http://schemas.microsoft.com/office/powerpoint/2010/main" val="24882852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2DF147-C8B7-4E5A-4144-72B2D94736B8}"/>
              </a:ext>
            </a:extLst>
          </p:cNvPr>
          <p:cNvSpPr>
            <a:spLocks noGrp="1"/>
          </p:cNvSpPr>
          <p:nvPr>
            <p:ph type="sldNum" sz="quarter" idx="12"/>
          </p:nvPr>
        </p:nvSpPr>
        <p:spPr/>
        <p:txBody>
          <a:bodyPr/>
          <a:lstStyle/>
          <a:p>
            <a:fld id="{D57F1E4F-1CFF-5643-939E-217C01CDF565}" type="slidenum">
              <a:rPr lang="en-US" dirty="0"/>
              <a:pPr/>
              <a:t>39</a:t>
            </a:fld>
            <a:endParaRPr lang="en-US" dirty="0"/>
          </a:p>
        </p:txBody>
      </p:sp>
      <p:sp>
        <p:nvSpPr>
          <p:cNvPr id="4" name="Title 3">
            <a:extLst>
              <a:ext uri="{FF2B5EF4-FFF2-40B4-BE49-F238E27FC236}">
                <a16:creationId xmlns:a16="http://schemas.microsoft.com/office/drawing/2014/main" id="{F48278C4-3C1C-075B-D1A0-4F271A56014B}"/>
              </a:ext>
            </a:extLst>
          </p:cNvPr>
          <p:cNvSpPr>
            <a:spLocks noGrp="1"/>
          </p:cNvSpPr>
          <p:nvPr>
            <p:ph type="title"/>
          </p:nvPr>
        </p:nvSpPr>
        <p:spPr/>
        <p:txBody>
          <a:bodyPr>
            <a:normAutofit fontScale="90000"/>
          </a:bodyPr>
          <a:lstStyle/>
          <a:p>
            <a:r>
              <a:rPr lang="en-US" b="1" dirty="0">
                <a:latin typeface="Karla"/>
              </a:rPr>
              <a:t>Shifting the Question: Stigmatized vs. Trauma-Informed Thinking</a:t>
            </a:r>
            <a:endParaRPr lang="en-US" dirty="0">
              <a:latin typeface="Karla"/>
            </a:endParaRPr>
          </a:p>
        </p:txBody>
      </p:sp>
      <p:pic>
        <p:nvPicPr>
          <p:cNvPr id="7" name="Picture 7" descr="Diagram, text&#10;&#10;Description automatically generated">
            <a:extLst>
              <a:ext uri="{FF2B5EF4-FFF2-40B4-BE49-F238E27FC236}">
                <a16:creationId xmlns:a16="http://schemas.microsoft.com/office/drawing/2014/main" id="{D8094D8C-E979-3D89-01CC-36E3C2816DC4}"/>
              </a:ext>
            </a:extLst>
          </p:cNvPr>
          <p:cNvPicPr>
            <a:picLocks noGrp="1" noChangeAspect="1"/>
          </p:cNvPicPr>
          <p:nvPr>
            <p:ph idx="1"/>
          </p:nvPr>
        </p:nvPicPr>
        <p:blipFill>
          <a:blip r:embed="rId3"/>
          <a:stretch>
            <a:fillRect/>
          </a:stretch>
        </p:blipFill>
        <p:spPr>
          <a:xfrm>
            <a:off x="2172534" y="1151459"/>
            <a:ext cx="7257715" cy="5681509"/>
          </a:xfrm>
        </p:spPr>
      </p:pic>
    </p:spTree>
    <p:extLst>
      <p:ext uri="{BB962C8B-B14F-4D97-AF65-F5344CB8AC3E}">
        <p14:creationId xmlns:p14="http://schemas.microsoft.com/office/powerpoint/2010/main" val="3901172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19F56-525F-899B-F682-F0692F2B6A9B}"/>
              </a:ext>
            </a:extLst>
          </p:cNvPr>
          <p:cNvSpPr>
            <a:spLocks noGrp="1"/>
          </p:cNvSpPr>
          <p:nvPr>
            <p:ph type="title"/>
          </p:nvPr>
        </p:nvSpPr>
        <p:spPr>
          <a:xfrm>
            <a:off x="1844449" y="1556457"/>
            <a:ext cx="6272086" cy="1749417"/>
          </a:xfrm>
          <a:ln>
            <a:solidFill>
              <a:srgbClr val="AFD13D"/>
            </a:solidFill>
          </a:ln>
        </p:spPr>
        <p:txBody>
          <a:bodyPr/>
          <a:lstStyle/>
          <a:p>
            <a:r>
              <a:rPr lang="en-US" b="1" dirty="0">
                <a:latin typeface="Karla"/>
              </a:rPr>
              <a:t>Research Background</a:t>
            </a:r>
            <a:endParaRPr lang="en-US" b="1"/>
          </a:p>
        </p:txBody>
      </p:sp>
      <p:sp>
        <p:nvSpPr>
          <p:cNvPr id="3" name="Text Placeholder 2">
            <a:extLst>
              <a:ext uri="{FF2B5EF4-FFF2-40B4-BE49-F238E27FC236}">
                <a16:creationId xmlns:a16="http://schemas.microsoft.com/office/drawing/2014/main" id="{A05F1687-12E0-63AF-607B-9D8A7F8DCCB1}"/>
              </a:ext>
            </a:extLst>
          </p:cNvPr>
          <p:cNvSpPr>
            <a:spLocks noGrp="1"/>
          </p:cNvSpPr>
          <p:nvPr>
            <p:ph type="body" idx="1"/>
          </p:nvPr>
        </p:nvSpPr>
        <p:spPr>
          <a:xfrm>
            <a:off x="1005284" y="3582183"/>
            <a:ext cx="7950415" cy="2760576"/>
          </a:xfrm>
        </p:spPr>
        <p:txBody>
          <a:bodyPr vert="horz" lIns="91440" tIns="45720" rIns="91440" bIns="45720" rtlCol="0" anchor="ctr">
            <a:noAutofit/>
          </a:bodyPr>
          <a:lstStyle/>
          <a:p>
            <a:pPr algn="l"/>
            <a:r>
              <a:rPr lang="en-US" sz="1500" b="0" u="sng" dirty="0">
                <a:latin typeface="Arial"/>
                <a:cs typeface="Arial"/>
              </a:rPr>
              <a:t>Key term: Placed-at-risk</a:t>
            </a:r>
            <a:endParaRPr lang="en-US" sz="1500" u="sng">
              <a:latin typeface="Arial"/>
              <a:cs typeface="Arial"/>
            </a:endParaRPr>
          </a:p>
          <a:p>
            <a:pPr marL="342900" indent="-342900" algn="l">
              <a:buFont typeface="Arial" charset="2"/>
              <a:buChar char="•"/>
            </a:pPr>
            <a:r>
              <a:rPr lang="en-US" sz="1500" b="0" dirty="0">
                <a:latin typeface="Arial"/>
                <a:cs typeface="Arial"/>
              </a:rPr>
              <a:t>Collectively refers to individuals and groups who are marginalized, recognizing that the vulnerabilities and risks are structurally rooted and often not within the control of the individual</a:t>
            </a:r>
            <a:endParaRPr lang="en-US" sz="1500">
              <a:latin typeface="Arial"/>
              <a:cs typeface="Arial"/>
            </a:endParaRPr>
          </a:p>
          <a:p>
            <a:pPr marL="342900" indent="-342900" algn="l">
              <a:buFont typeface="Arial" charset="2"/>
              <a:buChar char="•"/>
            </a:pPr>
            <a:r>
              <a:rPr lang="en-US" sz="1500" b="0" dirty="0">
                <a:latin typeface="Arial"/>
                <a:cs typeface="Arial"/>
              </a:rPr>
              <a:t>Placed-at-risk populations include people experiencing pervasive poverty (poor nutrition, homelessness), people who use drugs, people experiencing mental health challenges, people who may be geographically isolated from services (rural or remote communities), and people dealing with current or past trauma (such as situations of domestic violence, intergenerational or cultural trauma)</a:t>
            </a:r>
            <a:endParaRPr lang="en-US" sz="1500">
              <a:latin typeface="Arial"/>
              <a:cs typeface="Arial"/>
            </a:endParaRPr>
          </a:p>
        </p:txBody>
      </p:sp>
      <p:sp>
        <p:nvSpPr>
          <p:cNvPr id="4" name="Slide Number Placeholder 3">
            <a:extLst>
              <a:ext uri="{FF2B5EF4-FFF2-40B4-BE49-F238E27FC236}">
                <a16:creationId xmlns:a16="http://schemas.microsoft.com/office/drawing/2014/main" id="{B82F01F6-8451-298A-73B7-8955CD5B8B65}"/>
              </a:ext>
            </a:extLst>
          </p:cNvPr>
          <p:cNvSpPr>
            <a:spLocks noGrp="1"/>
          </p:cNvSpPr>
          <p:nvPr>
            <p:ph type="sldNum" sz="quarter" idx="12"/>
          </p:nvPr>
        </p:nvSpPr>
        <p:spPr/>
        <p:txBody>
          <a:bodyPr/>
          <a:lstStyle/>
          <a:p>
            <a:fld id="{D57F1E4F-1CFF-5643-939E-217C01CDF565}" type="slidenum">
              <a:rPr lang="en-US" dirty="0"/>
              <a:pPr/>
              <a:t>4</a:t>
            </a:fld>
            <a:endParaRPr lang="en-US" dirty="0"/>
          </a:p>
        </p:txBody>
      </p:sp>
    </p:spTree>
    <p:extLst>
      <p:ext uri="{BB962C8B-B14F-4D97-AF65-F5344CB8AC3E}">
        <p14:creationId xmlns:p14="http://schemas.microsoft.com/office/powerpoint/2010/main" val="3811391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D76029-A669-4656-BA00-40852C4358A1}"/>
              </a:ext>
            </a:extLst>
          </p:cNvPr>
          <p:cNvSpPr>
            <a:spLocks noGrp="1"/>
          </p:cNvSpPr>
          <p:nvPr>
            <p:ph idx="1"/>
          </p:nvPr>
        </p:nvSpPr>
        <p:spPr>
          <a:xfrm>
            <a:off x="667564" y="1924665"/>
            <a:ext cx="8973808" cy="4605745"/>
          </a:xfrm>
        </p:spPr>
        <p:txBody>
          <a:bodyPr vert="horz" lIns="91440" tIns="45720" rIns="91440" bIns="45720" rtlCol="0" anchor="t">
            <a:normAutofit/>
          </a:bodyPr>
          <a:lstStyle/>
          <a:p>
            <a:pPr marL="457200" indent="-457200">
              <a:buFont typeface="Arial" charset="2"/>
              <a:buChar char="•"/>
            </a:pPr>
            <a:r>
              <a:rPr lang="en-US" sz="2500" b="0" dirty="0">
                <a:latin typeface="Arial"/>
                <a:cs typeface="Arial"/>
              </a:rPr>
              <a:t>People (for example, Black, Indigenous and people of </a:t>
            </a:r>
            <a:r>
              <a:rPr lang="en-US" sz="2500" b="0" dirty="0" err="1">
                <a:latin typeface="Arial"/>
                <a:cs typeface="Arial"/>
              </a:rPr>
              <a:t>colour</a:t>
            </a:r>
            <a:r>
              <a:rPr lang="en-US" sz="2500" b="0" dirty="0">
                <a:latin typeface="Arial"/>
                <a:cs typeface="Arial"/>
              </a:rPr>
              <a:t> [</a:t>
            </a:r>
            <a:r>
              <a:rPr lang="en-US" sz="2500" b="0" dirty="0" err="1">
                <a:latin typeface="Arial"/>
                <a:cs typeface="Arial"/>
              </a:rPr>
              <a:t>BIPoC</a:t>
            </a:r>
            <a:r>
              <a:rPr lang="en-US" sz="2500" b="0" dirty="0">
                <a:latin typeface="Arial"/>
                <a:cs typeface="Arial"/>
              </a:rPr>
              <a:t>], people who are gender diverse, people experiencing houselessness, people living with a mental health challenge, or people who use drugs) who are placed-at-risk and/or marginalized by oppressive systems and institutions (for example, patriarchy, white supremacy, and colonialism), are more likely to experience trauma and adversity.</a:t>
            </a:r>
          </a:p>
        </p:txBody>
      </p:sp>
      <p:sp>
        <p:nvSpPr>
          <p:cNvPr id="3" name="Slide Number Placeholder 2">
            <a:extLst>
              <a:ext uri="{FF2B5EF4-FFF2-40B4-BE49-F238E27FC236}">
                <a16:creationId xmlns:a16="http://schemas.microsoft.com/office/drawing/2014/main" id="{ABE7A1A9-C5C7-58D2-6D7A-93BCADC9E6BC}"/>
              </a:ext>
            </a:extLst>
          </p:cNvPr>
          <p:cNvSpPr>
            <a:spLocks noGrp="1"/>
          </p:cNvSpPr>
          <p:nvPr>
            <p:ph type="sldNum" sz="quarter" idx="12"/>
          </p:nvPr>
        </p:nvSpPr>
        <p:spPr/>
        <p:txBody>
          <a:bodyPr/>
          <a:lstStyle/>
          <a:p>
            <a:fld id="{D57F1E4F-1CFF-5643-939E-217C01CDF565}" type="slidenum">
              <a:rPr lang="en-US" dirty="0"/>
              <a:pPr/>
              <a:t>40</a:t>
            </a:fld>
            <a:endParaRPr lang="en-US" dirty="0"/>
          </a:p>
        </p:txBody>
      </p:sp>
      <p:sp>
        <p:nvSpPr>
          <p:cNvPr id="4" name="Title 3">
            <a:extLst>
              <a:ext uri="{FF2B5EF4-FFF2-40B4-BE49-F238E27FC236}">
                <a16:creationId xmlns:a16="http://schemas.microsoft.com/office/drawing/2014/main" id="{E702C632-9D3C-02F3-33F9-9C4868C9AAA2}"/>
              </a:ext>
            </a:extLst>
          </p:cNvPr>
          <p:cNvSpPr>
            <a:spLocks noGrp="1"/>
          </p:cNvSpPr>
          <p:nvPr>
            <p:ph type="title"/>
          </p:nvPr>
        </p:nvSpPr>
        <p:spPr/>
        <p:txBody>
          <a:bodyPr/>
          <a:lstStyle/>
          <a:p>
            <a:r>
              <a:rPr lang="en-US" b="1" dirty="0">
                <a:latin typeface="Karla"/>
              </a:rPr>
              <a:t>Cultural Safety</a:t>
            </a:r>
            <a:endParaRPr lang="en-US" b="1" dirty="0"/>
          </a:p>
        </p:txBody>
      </p:sp>
    </p:spTree>
    <p:extLst>
      <p:ext uri="{BB962C8B-B14F-4D97-AF65-F5344CB8AC3E}">
        <p14:creationId xmlns:p14="http://schemas.microsoft.com/office/powerpoint/2010/main" val="2884396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798BB-4A5B-E44F-5B59-F0FFB6692A6B}"/>
              </a:ext>
            </a:extLst>
          </p:cNvPr>
          <p:cNvSpPr>
            <a:spLocks noGrp="1"/>
          </p:cNvSpPr>
          <p:nvPr>
            <p:ph type="title"/>
          </p:nvPr>
        </p:nvSpPr>
        <p:spPr>
          <a:xfrm>
            <a:off x="758210" y="1968092"/>
            <a:ext cx="8741352" cy="2483413"/>
          </a:xfrm>
          <a:ln>
            <a:solidFill>
              <a:srgbClr val="92D050"/>
            </a:solidFill>
          </a:ln>
        </p:spPr>
        <p:txBody>
          <a:bodyPr/>
          <a:lstStyle/>
          <a:p>
            <a:pPr algn="ctr"/>
            <a:r>
              <a:rPr lang="en-CA" b="1" dirty="0">
                <a:latin typeface="Karla"/>
              </a:rPr>
              <a:t>Why is cultural safety essential for the animal services sector?</a:t>
            </a:r>
            <a:endParaRPr lang="en-US" dirty="0">
              <a:latin typeface="Karla"/>
            </a:endParaRPr>
          </a:p>
        </p:txBody>
      </p:sp>
      <p:sp>
        <p:nvSpPr>
          <p:cNvPr id="4" name="Slide Number Placeholder 3">
            <a:extLst>
              <a:ext uri="{FF2B5EF4-FFF2-40B4-BE49-F238E27FC236}">
                <a16:creationId xmlns:a16="http://schemas.microsoft.com/office/drawing/2014/main" id="{44109247-6D9A-884A-E60F-0352A6C1CFAF}"/>
              </a:ext>
            </a:extLst>
          </p:cNvPr>
          <p:cNvSpPr>
            <a:spLocks noGrp="1"/>
          </p:cNvSpPr>
          <p:nvPr>
            <p:ph type="sldNum" sz="quarter" idx="12"/>
          </p:nvPr>
        </p:nvSpPr>
        <p:spPr/>
        <p:txBody>
          <a:bodyPr/>
          <a:lstStyle/>
          <a:p>
            <a:fld id="{D57F1E4F-1CFF-5643-939E-217C01CDF565}" type="slidenum">
              <a:rPr lang="en-US" dirty="0"/>
              <a:pPr/>
              <a:t>41</a:t>
            </a:fld>
            <a:endParaRPr lang="en-US" dirty="0"/>
          </a:p>
        </p:txBody>
      </p:sp>
      <p:sp>
        <p:nvSpPr>
          <p:cNvPr id="3" name="TextBox 2">
            <a:extLst>
              <a:ext uri="{FF2B5EF4-FFF2-40B4-BE49-F238E27FC236}">
                <a16:creationId xmlns:a16="http://schemas.microsoft.com/office/drawing/2014/main" id="{4E3FF33B-3731-F48B-4D80-859DCE7ADFEE}"/>
              </a:ext>
            </a:extLst>
          </p:cNvPr>
          <p:cNvSpPr txBox="1"/>
          <p:nvPr/>
        </p:nvSpPr>
        <p:spPr>
          <a:xfrm>
            <a:off x="577559" y="5519105"/>
            <a:ext cx="9376034"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latin typeface="Arial"/>
                <a:cs typeface="Arial"/>
              </a:rPr>
              <a:t>References: Poole et al., 2017; Turpel-Lafond, 2020; National Aboriginal Health Organization, 2008; Baba, 2013; Aboriginal Nurses Association of Canada, n.d.; </a:t>
            </a:r>
            <a:r>
              <a:rPr lang="en-US" sz="1600" i="1" dirty="0" err="1">
                <a:latin typeface="Arial"/>
                <a:cs typeface="Arial"/>
              </a:rPr>
              <a:t>Arriagaga</a:t>
            </a:r>
            <a:r>
              <a:rPr lang="en-US" sz="1600" i="1" dirty="0">
                <a:latin typeface="Arial"/>
                <a:cs typeface="Arial"/>
              </a:rPr>
              <a:t>, </a:t>
            </a:r>
            <a:r>
              <a:rPr lang="en-US" sz="1600" i="1" dirty="0" err="1">
                <a:latin typeface="Arial"/>
                <a:cs typeface="Arial"/>
              </a:rPr>
              <a:t>Hahmann</a:t>
            </a:r>
            <a:r>
              <a:rPr lang="en-US" sz="1600" i="1" dirty="0">
                <a:latin typeface="Arial"/>
                <a:cs typeface="Arial"/>
              </a:rPr>
              <a:t>, &amp; O’Donnell, 2020; National Collaborating Centre for Indigenous Health, 2017; First Nations Health Authority, 2018.</a:t>
            </a:r>
            <a:endParaRPr lang="en-US" sz="1600" i="1">
              <a:ea typeface="+mn-lt"/>
              <a:cs typeface="+mn-lt"/>
            </a:endParaRPr>
          </a:p>
          <a:p>
            <a:pPr algn="l"/>
            <a:endParaRPr lang="en-US" dirty="0"/>
          </a:p>
        </p:txBody>
      </p:sp>
    </p:spTree>
    <p:extLst>
      <p:ext uri="{BB962C8B-B14F-4D97-AF65-F5344CB8AC3E}">
        <p14:creationId xmlns:p14="http://schemas.microsoft.com/office/powerpoint/2010/main" val="10598784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09247-6D9A-884A-E60F-0352A6C1CFAF}"/>
              </a:ext>
            </a:extLst>
          </p:cNvPr>
          <p:cNvSpPr>
            <a:spLocks noGrp="1"/>
          </p:cNvSpPr>
          <p:nvPr>
            <p:ph type="sldNum" sz="quarter" idx="12"/>
          </p:nvPr>
        </p:nvSpPr>
        <p:spPr/>
        <p:txBody>
          <a:bodyPr/>
          <a:lstStyle/>
          <a:p>
            <a:fld id="{D57F1E4F-1CFF-5643-939E-217C01CDF565}" type="slidenum">
              <a:rPr lang="en-US" dirty="0"/>
              <a:pPr/>
              <a:t>42</a:t>
            </a:fld>
            <a:endParaRPr lang="en-US" dirty="0"/>
          </a:p>
        </p:txBody>
      </p:sp>
      <p:pic>
        <p:nvPicPr>
          <p:cNvPr id="7" name="Online Media 6" title="Why is cultural safety important for the animal services sector?">
            <a:hlinkClick r:id="" action="ppaction://media"/>
            <a:extLst>
              <a:ext uri="{FF2B5EF4-FFF2-40B4-BE49-F238E27FC236}">
                <a16:creationId xmlns:a16="http://schemas.microsoft.com/office/drawing/2014/main" id="{ABD64441-7D5A-510A-C9DF-F2DF2CF2E1E4}"/>
              </a:ext>
            </a:extLst>
          </p:cNvPr>
          <p:cNvPicPr>
            <a:picLocks noRot="1" noChangeAspect="1"/>
          </p:cNvPicPr>
          <p:nvPr>
            <a:videoFile r:link="rId1"/>
          </p:nvPr>
        </p:nvPicPr>
        <p:blipFill>
          <a:blip r:embed="rId4"/>
          <a:stretch>
            <a:fillRect/>
          </a:stretch>
        </p:blipFill>
        <p:spPr>
          <a:xfrm>
            <a:off x="1274794" y="1288091"/>
            <a:ext cx="7643961" cy="5187590"/>
          </a:xfrm>
          <a:prstGeom prst="rect">
            <a:avLst/>
          </a:prstGeom>
        </p:spPr>
      </p:pic>
    </p:spTree>
    <p:extLst>
      <p:ext uri="{BB962C8B-B14F-4D97-AF65-F5344CB8AC3E}">
        <p14:creationId xmlns:p14="http://schemas.microsoft.com/office/powerpoint/2010/main" val="32105027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4168BF-2E29-657C-8D31-1F8C670E05DF}"/>
              </a:ext>
            </a:extLst>
          </p:cNvPr>
          <p:cNvSpPr>
            <a:spLocks noGrp="1"/>
          </p:cNvSpPr>
          <p:nvPr>
            <p:ph idx="1"/>
          </p:nvPr>
        </p:nvSpPr>
        <p:spPr>
          <a:xfrm>
            <a:off x="446189" y="1125248"/>
            <a:ext cx="9049934" cy="4252762"/>
          </a:xfrm>
        </p:spPr>
        <p:txBody>
          <a:bodyPr vert="horz" lIns="91440" tIns="45720" rIns="91440" bIns="45720" rtlCol="0" anchor="t">
            <a:noAutofit/>
          </a:bodyPr>
          <a:lstStyle/>
          <a:p>
            <a:pPr marL="285750" indent="-285750">
              <a:spcBef>
                <a:spcPts val="0"/>
              </a:spcBef>
              <a:buFont typeface="Arial" charset="2"/>
              <a:buChar char="•"/>
            </a:pPr>
            <a:endParaRPr lang="en-US" sz="2000" b="0" dirty="0">
              <a:latin typeface="Arial"/>
              <a:cs typeface="Arial"/>
            </a:endParaRPr>
          </a:p>
          <a:p>
            <a:pPr marL="171450" indent="-171450">
              <a:spcBef>
                <a:spcPts val="0"/>
              </a:spcBef>
              <a:buFont typeface="Symbol,Sans-Serif" charset="2"/>
              <a:buChar char="•"/>
            </a:pPr>
            <a:r>
              <a:rPr lang="en-US" sz="2000" b="0" dirty="0">
                <a:latin typeface="Arial"/>
                <a:cs typeface="Arial"/>
              </a:rPr>
              <a:t>Recognizing the role of history, society and past traumatic experiences, and their impacts on shaping a person’s health, wellness and service experiences;</a:t>
            </a:r>
            <a:endParaRPr lang="en-US" sz="2000" b="0"/>
          </a:p>
          <a:p>
            <a:pPr marL="171450" indent="-171450">
              <a:spcBef>
                <a:spcPts val="0"/>
              </a:spcBef>
              <a:buFont typeface="Symbol,Sans-Serif" charset="2"/>
              <a:buChar char="•"/>
            </a:pPr>
            <a:endParaRPr lang="en-US" sz="2000" b="0" dirty="0">
              <a:latin typeface="Arial"/>
              <a:cs typeface="Arial"/>
            </a:endParaRPr>
          </a:p>
          <a:p>
            <a:pPr marL="171450" indent="-171450">
              <a:spcBef>
                <a:spcPts val="0"/>
              </a:spcBef>
              <a:buFont typeface="Symbol,Sans-Serif" charset="2"/>
              <a:buChar char="•"/>
            </a:pPr>
            <a:r>
              <a:rPr lang="en-US" sz="2000" b="0" dirty="0">
                <a:latin typeface="Arial"/>
                <a:cs typeface="Arial"/>
              </a:rPr>
              <a:t>Workers’ self-reflection on their own assumptions and positions of power;</a:t>
            </a:r>
          </a:p>
          <a:p>
            <a:pPr marL="171450" indent="-171450">
              <a:spcBef>
                <a:spcPts val="0"/>
              </a:spcBef>
              <a:buFont typeface="Symbol,Sans-Serif" charset="2"/>
              <a:buChar char="•"/>
            </a:pPr>
            <a:endParaRPr lang="en-US" sz="2000" b="0" dirty="0">
              <a:latin typeface="Arial"/>
              <a:cs typeface="Arial"/>
            </a:endParaRPr>
          </a:p>
          <a:p>
            <a:pPr marL="171450" indent="-171450">
              <a:spcBef>
                <a:spcPts val="0"/>
              </a:spcBef>
              <a:buFont typeface="Symbol,Sans-Serif" charset="2"/>
              <a:buChar char="•"/>
            </a:pPr>
            <a:r>
              <a:rPr lang="en-US" sz="2000" b="0" dirty="0">
                <a:latin typeface="Arial"/>
                <a:cs typeface="Arial"/>
              </a:rPr>
              <a:t>Humbly acknowledging oneself as a life-long learner when it comes to understanding another person’s experience;</a:t>
            </a:r>
          </a:p>
          <a:p>
            <a:pPr marL="171450" indent="-171450">
              <a:spcBef>
                <a:spcPts val="0"/>
              </a:spcBef>
              <a:buFont typeface="Symbol,Sans-Serif" charset="2"/>
              <a:buChar char="•"/>
            </a:pPr>
            <a:endParaRPr lang="en-US" sz="2000" b="0" dirty="0">
              <a:latin typeface="Arial"/>
              <a:cs typeface="Arial"/>
            </a:endParaRPr>
          </a:p>
          <a:p>
            <a:pPr marL="171450" indent="-171450">
              <a:spcBef>
                <a:spcPts val="0"/>
              </a:spcBef>
              <a:buFont typeface="Symbol,Sans-Serif" charset="2"/>
              <a:buChar char="•"/>
            </a:pPr>
            <a:r>
              <a:rPr lang="en-US" sz="2000" b="0" dirty="0">
                <a:latin typeface="Arial"/>
                <a:cs typeface="Arial"/>
              </a:rPr>
              <a:t>Understanding that we cannot assume we know about another person’s cultural experience, including that culture is an important part of a person’s identity and is important to discuss in relation to service contexts;</a:t>
            </a:r>
          </a:p>
          <a:p>
            <a:pPr marL="171450" indent="-171450">
              <a:spcBef>
                <a:spcPts val="0"/>
              </a:spcBef>
              <a:buFont typeface="Symbol,Sans-Serif" charset="2"/>
              <a:buChar char="•"/>
            </a:pPr>
            <a:endParaRPr lang="en-US" sz="2000" b="0" dirty="0">
              <a:latin typeface="Arial"/>
              <a:cs typeface="Arial"/>
            </a:endParaRPr>
          </a:p>
          <a:p>
            <a:pPr marL="171450" indent="-171450">
              <a:spcBef>
                <a:spcPts val="0"/>
              </a:spcBef>
              <a:buFont typeface="Symbol,Sans-Serif" charset="2"/>
              <a:buChar char="•"/>
            </a:pPr>
            <a:r>
              <a:rPr lang="en-US" sz="2000" b="0" dirty="0">
                <a:latin typeface="Arial"/>
                <a:cs typeface="Arial"/>
              </a:rPr>
              <a:t>Developing an awareness of how workers’ own cultural experience shapes their perspective;</a:t>
            </a:r>
          </a:p>
          <a:p>
            <a:pPr marL="171450" indent="-171450">
              <a:spcBef>
                <a:spcPts val="0"/>
              </a:spcBef>
              <a:buFont typeface="Symbol,Sans-Serif" charset="2"/>
              <a:buChar char="•"/>
            </a:pPr>
            <a:endParaRPr lang="en-US" sz="2000" b="0" dirty="0">
              <a:latin typeface="Arial"/>
              <a:cs typeface="Arial"/>
            </a:endParaRPr>
          </a:p>
          <a:p>
            <a:pPr marL="171450" indent="-171450">
              <a:spcBef>
                <a:spcPts val="0"/>
              </a:spcBef>
              <a:buFont typeface="Symbol,Sans-Serif" charset="2"/>
              <a:buChar char="•"/>
            </a:pPr>
            <a:r>
              <a:rPr lang="en-US" sz="2000" b="0" dirty="0">
                <a:latin typeface="Arial"/>
                <a:cs typeface="Arial"/>
              </a:rPr>
              <a:t>Recognizing that every person is the expert on their own unique experience</a:t>
            </a:r>
            <a:endParaRPr lang="en-CA" sz="2000">
              <a:latin typeface="Arial"/>
              <a:cs typeface="Arial"/>
            </a:endParaRPr>
          </a:p>
        </p:txBody>
      </p:sp>
      <p:sp>
        <p:nvSpPr>
          <p:cNvPr id="3" name="Slide Number Placeholder 2">
            <a:extLst>
              <a:ext uri="{FF2B5EF4-FFF2-40B4-BE49-F238E27FC236}">
                <a16:creationId xmlns:a16="http://schemas.microsoft.com/office/drawing/2014/main" id="{BF2D4CF0-A233-4011-59D5-77FD46294D2E}"/>
              </a:ext>
            </a:extLst>
          </p:cNvPr>
          <p:cNvSpPr>
            <a:spLocks noGrp="1"/>
          </p:cNvSpPr>
          <p:nvPr>
            <p:ph type="sldNum" sz="quarter" idx="12"/>
          </p:nvPr>
        </p:nvSpPr>
        <p:spPr/>
        <p:txBody>
          <a:bodyPr/>
          <a:lstStyle/>
          <a:p>
            <a:fld id="{D57F1E4F-1CFF-5643-939E-217C01CDF565}" type="slidenum">
              <a:rPr lang="en-US" dirty="0"/>
              <a:pPr/>
              <a:t>43</a:t>
            </a:fld>
            <a:endParaRPr lang="en-US" dirty="0"/>
          </a:p>
        </p:txBody>
      </p:sp>
      <p:sp>
        <p:nvSpPr>
          <p:cNvPr id="4" name="Title 3">
            <a:extLst>
              <a:ext uri="{FF2B5EF4-FFF2-40B4-BE49-F238E27FC236}">
                <a16:creationId xmlns:a16="http://schemas.microsoft.com/office/drawing/2014/main" id="{F0D81A7F-F2D1-4D93-D967-21D044C50A66}"/>
              </a:ext>
            </a:extLst>
          </p:cNvPr>
          <p:cNvSpPr>
            <a:spLocks noGrp="1"/>
          </p:cNvSpPr>
          <p:nvPr>
            <p:ph type="title"/>
          </p:nvPr>
        </p:nvSpPr>
        <p:spPr>
          <a:xfrm>
            <a:off x="2781869" y="213295"/>
            <a:ext cx="6054188" cy="1017628"/>
          </a:xfrm>
        </p:spPr>
        <p:txBody>
          <a:bodyPr>
            <a:normAutofit fontScale="90000"/>
          </a:bodyPr>
          <a:lstStyle/>
          <a:p>
            <a:r>
              <a:rPr lang="en-US" b="1" dirty="0">
                <a:latin typeface="Karla"/>
              </a:rPr>
              <a:t>Key Elements of a Culturally Safe Approach</a:t>
            </a:r>
            <a:endParaRPr lang="en-US" dirty="0"/>
          </a:p>
        </p:txBody>
      </p:sp>
    </p:spTree>
    <p:extLst>
      <p:ext uri="{BB962C8B-B14F-4D97-AF65-F5344CB8AC3E}">
        <p14:creationId xmlns:p14="http://schemas.microsoft.com/office/powerpoint/2010/main" val="31540525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4168BF-2E29-657C-8D31-1F8C670E05DF}"/>
              </a:ext>
            </a:extLst>
          </p:cNvPr>
          <p:cNvSpPr>
            <a:spLocks noGrp="1"/>
          </p:cNvSpPr>
          <p:nvPr>
            <p:ph idx="1"/>
          </p:nvPr>
        </p:nvSpPr>
        <p:spPr>
          <a:xfrm>
            <a:off x="618718" y="1714719"/>
            <a:ext cx="8690501" cy="4439669"/>
          </a:xfrm>
        </p:spPr>
        <p:txBody>
          <a:bodyPr vert="horz" lIns="91440" tIns="45720" rIns="91440" bIns="45720" rtlCol="0" anchor="t">
            <a:normAutofit lnSpcReduction="10000"/>
          </a:bodyPr>
          <a:lstStyle/>
          <a:p>
            <a:pPr marL="285750" indent="-285750">
              <a:spcBef>
                <a:spcPts val="0"/>
              </a:spcBef>
              <a:buFont typeface="Symbol,Sans-Serif" charset="2"/>
              <a:buChar char="•"/>
            </a:pPr>
            <a:r>
              <a:rPr lang="en-US" b="0">
                <a:latin typeface="Arial"/>
                <a:cs typeface="Arial"/>
              </a:rPr>
              <a:t>Who are the cultural communities you serve?</a:t>
            </a:r>
          </a:p>
          <a:p>
            <a:pPr marL="285750" indent="-285750">
              <a:spcBef>
                <a:spcPts val="0"/>
              </a:spcBef>
              <a:buFont typeface="Symbol,Sans-Serif" charset="2"/>
              <a:buChar char="•"/>
            </a:pPr>
            <a:endParaRPr lang="en-US" b="0">
              <a:latin typeface="Arial"/>
              <a:cs typeface="Arial"/>
            </a:endParaRPr>
          </a:p>
          <a:p>
            <a:pPr marL="285750" indent="-285750">
              <a:spcBef>
                <a:spcPts val="0"/>
              </a:spcBef>
              <a:buFont typeface="Symbol,Sans-Serif" charset="2"/>
              <a:buChar char="•"/>
            </a:pPr>
            <a:r>
              <a:rPr lang="en-US" b="0">
                <a:latin typeface="Arial"/>
                <a:cs typeface="Arial"/>
              </a:rPr>
              <a:t>What do you know about the history of these communities, as well as their current contexts? For example, the barriers that they might face.</a:t>
            </a:r>
            <a:endParaRPr lang="en-US"/>
          </a:p>
          <a:p>
            <a:pPr marL="285750" indent="-285750">
              <a:spcBef>
                <a:spcPts val="0"/>
              </a:spcBef>
              <a:buFont typeface="Symbol,Sans-Serif" charset="2"/>
              <a:buChar char="•"/>
            </a:pPr>
            <a:endParaRPr lang="en-US" b="0">
              <a:latin typeface="Arial"/>
              <a:cs typeface="Arial"/>
            </a:endParaRPr>
          </a:p>
          <a:p>
            <a:pPr marL="285750" indent="-285750">
              <a:spcBef>
                <a:spcPts val="0"/>
              </a:spcBef>
              <a:buFont typeface="Symbol,Sans-Serif" charset="2"/>
              <a:buChar char="•"/>
            </a:pPr>
            <a:r>
              <a:rPr lang="en-US" b="0">
                <a:latin typeface="Arial"/>
                <a:cs typeface="Arial"/>
              </a:rPr>
              <a:t>In what ways are you involved with the cultural communities in your local context?</a:t>
            </a:r>
            <a:endParaRPr lang="en-US"/>
          </a:p>
          <a:p>
            <a:pPr marL="285750" indent="-285750">
              <a:spcBef>
                <a:spcPts val="0"/>
              </a:spcBef>
              <a:buFont typeface="Symbol,Sans-Serif" charset="2"/>
              <a:buChar char="•"/>
            </a:pPr>
            <a:endParaRPr lang="en-US" b="0">
              <a:latin typeface="Arial"/>
              <a:cs typeface="Arial"/>
            </a:endParaRPr>
          </a:p>
          <a:p>
            <a:pPr marL="285750" indent="-285750">
              <a:spcBef>
                <a:spcPts val="0"/>
              </a:spcBef>
              <a:buFont typeface="Symbol,Sans-Serif" charset="2"/>
              <a:buChar char="•"/>
            </a:pPr>
            <a:r>
              <a:rPr lang="en-US" b="0">
                <a:latin typeface="Arial"/>
                <a:cs typeface="Arial"/>
              </a:rPr>
              <a:t>In what ways are you addressing any distrust of services that may exist because of historical, cultural, and intergenerational trauma?</a:t>
            </a:r>
            <a:endParaRPr lang="en-CA"/>
          </a:p>
        </p:txBody>
      </p:sp>
      <p:sp>
        <p:nvSpPr>
          <p:cNvPr id="3" name="Slide Number Placeholder 2">
            <a:extLst>
              <a:ext uri="{FF2B5EF4-FFF2-40B4-BE49-F238E27FC236}">
                <a16:creationId xmlns:a16="http://schemas.microsoft.com/office/drawing/2014/main" id="{BF2D4CF0-A233-4011-59D5-77FD46294D2E}"/>
              </a:ext>
            </a:extLst>
          </p:cNvPr>
          <p:cNvSpPr>
            <a:spLocks noGrp="1"/>
          </p:cNvSpPr>
          <p:nvPr>
            <p:ph type="sldNum" sz="quarter" idx="12"/>
          </p:nvPr>
        </p:nvSpPr>
        <p:spPr/>
        <p:txBody>
          <a:bodyPr/>
          <a:lstStyle/>
          <a:p>
            <a:fld id="{D57F1E4F-1CFF-5643-939E-217C01CDF565}" type="slidenum">
              <a:rPr lang="en-US" dirty="0"/>
              <a:pPr/>
              <a:t>44</a:t>
            </a:fld>
            <a:endParaRPr lang="en-US"/>
          </a:p>
        </p:txBody>
      </p:sp>
      <p:sp>
        <p:nvSpPr>
          <p:cNvPr id="4" name="Title 3">
            <a:extLst>
              <a:ext uri="{FF2B5EF4-FFF2-40B4-BE49-F238E27FC236}">
                <a16:creationId xmlns:a16="http://schemas.microsoft.com/office/drawing/2014/main" id="{F0D81A7F-F2D1-4D93-D967-21D044C50A66}"/>
              </a:ext>
            </a:extLst>
          </p:cNvPr>
          <p:cNvSpPr>
            <a:spLocks noGrp="1"/>
          </p:cNvSpPr>
          <p:nvPr>
            <p:ph type="title"/>
          </p:nvPr>
        </p:nvSpPr>
        <p:spPr>
          <a:xfrm>
            <a:off x="2781869" y="213295"/>
            <a:ext cx="7090240" cy="1017628"/>
          </a:xfrm>
        </p:spPr>
        <p:txBody>
          <a:bodyPr>
            <a:normAutofit fontScale="90000"/>
          </a:bodyPr>
          <a:lstStyle/>
          <a:p>
            <a:r>
              <a:rPr lang="en-US" b="1">
                <a:latin typeface="Karla"/>
              </a:rPr>
              <a:t>Questions to ask when reflecting on your organization's cultural safety</a:t>
            </a:r>
            <a:endParaRPr lang="en-US"/>
          </a:p>
        </p:txBody>
      </p:sp>
    </p:spTree>
    <p:extLst>
      <p:ext uri="{BB962C8B-B14F-4D97-AF65-F5344CB8AC3E}">
        <p14:creationId xmlns:p14="http://schemas.microsoft.com/office/powerpoint/2010/main" val="41059430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4168BF-2E29-657C-8D31-1F8C670E05DF}"/>
              </a:ext>
            </a:extLst>
          </p:cNvPr>
          <p:cNvSpPr>
            <a:spLocks noGrp="1"/>
          </p:cNvSpPr>
          <p:nvPr>
            <p:ph idx="1"/>
          </p:nvPr>
        </p:nvSpPr>
        <p:spPr>
          <a:xfrm>
            <a:off x="618718" y="1714719"/>
            <a:ext cx="8690501" cy="4439669"/>
          </a:xfrm>
        </p:spPr>
        <p:txBody>
          <a:bodyPr vert="horz" lIns="91440" tIns="45720" rIns="91440" bIns="45720" rtlCol="0" anchor="t">
            <a:normAutofit fontScale="92500" lnSpcReduction="20000"/>
          </a:bodyPr>
          <a:lstStyle/>
          <a:p>
            <a:pPr marL="457200" indent="-457200">
              <a:buFont typeface="Arial" charset="2"/>
              <a:buChar char="•"/>
            </a:pPr>
            <a:r>
              <a:rPr lang="en-CA">
                <a:latin typeface="Arial"/>
                <a:cs typeface="Arial"/>
              </a:rPr>
              <a:t>Focus on connection + relationship building with clients,</a:t>
            </a:r>
            <a:r>
              <a:rPr lang="en-CA" b="0">
                <a:latin typeface="Arial"/>
                <a:cs typeface="Arial"/>
              </a:rPr>
              <a:t> communities, and culturally relevant human services </a:t>
            </a:r>
            <a:endParaRPr lang="en-CA" b="0"/>
          </a:p>
          <a:p>
            <a:endParaRPr lang="en-CA" b="0">
              <a:latin typeface="Arial"/>
              <a:cs typeface="Arial"/>
            </a:endParaRPr>
          </a:p>
          <a:p>
            <a:pPr marL="457200" indent="-457200">
              <a:buFont typeface="Arial" charset="2"/>
              <a:buChar char="•"/>
            </a:pPr>
            <a:r>
              <a:rPr lang="en-CA">
                <a:latin typeface="Arial"/>
                <a:cs typeface="Arial"/>
              </a:rPr>
              <a:t>Have a community liaison</a:t>
            </a:r>
            <a:r>
              <a:rPr lang="en-CA" b="0">
                <a:latin typeface="Arial"/>
                <a:cs typeface="Arial"/>
              </a:rPr>
              <a:t> who works with members of the communities you serve and fosters relationships.</a:t>
            </a:r>
          </a:p>
          <a:p>
            <a:endParaRPr lang="en-CA" b="0">
              <a:latin typeface="Arial"/>
              <a:cs typeface="Arial"/>
            </a:endParaRPr>
          </a:p>
          <a:p>
            <a:pPr marL="457200" indent="-457200">
              <a:buFont typeface="Arial" charset="2"/>
              <a:buChar char="•"/>
            </a:pPr>
            <a:r>
              <a:rPr lang="en-US">
                <a:latin typeface="Arial"/>
                <a:cs typeface="Arial"/>
              </a:rPr>
              <a:t>Build a cultural and historical understanding</a:t>
            </a:r>
            <a:r>
              <a:rPr lang="en-US" b="0">
                <a:latin typeface="Arial"/>
                <a:cs typeface="Arial"/>
              </a:rPr>
              <a:t> of the communities you work with.</a:t>
            </a:r>
            <a:endParaRPr lang="en-CA" b="0">
              <a:latin typeface="Arial"/>
              <a:cs typeface="Arial"/>
            </a:endParaRPr>
          </a:p>
          <a:p>
            <a:endParaRPr lang="en-US" b="0">
              <a:latin typeface="Arial"/>
              <a:cs typeface="Arial"/>
            </a:endParaRPr>
          </a:p>
          <a:p>
            <a:pPr marL="457200" indent="-457200">
              <a:buFont typeface="Arial" charset="2"/>
              <a:buChar char="•"/>
            </a:pPr>
            <a:r>
              <a:rPr lang="en-US">
                <a:latin typeface="Arial"/>
                <a:cs typeface="Arial"/>
              </a:rPr>
              <a:t>Understand and follow cultural protocols </a:t>
            </a:r>
            <a:r>
              <a:rPr lang="en-US" b="0">
                <a:latin typeface="Arial"/>
                <a:cs typeface="Arial"/>
              </a:rPr>
              <a:t>when interacting with the communities you work with.</a:t>
            </a:r>
            <a:endParaRPr lang="en-US"/>
          </a:p>
          <a:p>
            <a:pPr marL="457200" indent="-457200">
              <a:buFont typeface="Arial" charset="2"/>
              <a:buChar char="•"/>
            </a:pPr>
            <a:endParaRPr lang="en-CA" b="0"/>
          </a:p>
        </p:txBody>
      </p:sp>
      <p:sp>
        <p:nvSpPr>
          <p:cNvPr id="3" name="Slide Number Placeholder 2">
            <a:extLst>
              <a:ext uri="{FF2B5EF4-FFF2-40B4-BE49-F238E27FC236}">
                <a16:creationId xmlns:a16="http://schemas.microsoft.com/office/drawing/2014/main" id="{BF2D4CF0-A233-4011-59D5-77FD46294D2E}"/>
              </a:ext>
            </a:extLst>
          </p:cNvPr>
          <p:cNvSpPr>
            <a:spLocks noGrp="1"/>
          </p:cNvSpPr>
          <p:nvPr>
            <p:ph type="sldNum" sz="quarter" idx="12"/>
          </p:nvPr>
        </p:nvSpPr>
        <p:spPr/>
        <p:txBody>
          <a:bodyPr/>
          <a:lstStyle/>
          <a:p>
            <a:fld id="{D57F1E4F-1CFF-5643-939E-217C01CDF565}" type="slidenum">
              <a:rPr lang="en-US" dirty="0"/>
              <a:pPr/>
              <a:t>45</a:t>
            </a:fld>
            <a:endParaRPr lang="en-US"/>
          </a:p>
        </p:txBody>
      </p:sp>
      <p:sp>
        <p:nvSpPr>
          <p:cNvPr id="4" name="Title 3">
            <a:extLst>
              <a:ext uri="{FF2B5EF4-FFF2-40B4-BE49-F238E27FC236}">
                <a16:creationId xmlns:a16="http://schemas.microsoft.com/office/drawing/2014/main" id="{F0D81A7F-F2D1-4D93-D967-21D044C50A66}"/>
              </a:ext>
            </a:extLst>
          </p:cNvPr>
          <p:cNvSpPr>
            <a:spLocks noGrp="1"/>
          </p:cNvSpPr>
          <p:nvPr>
            <p:ph type="title"/>
          </p:nvPr>
        </p:nvSpPr>
        <p:spPr>
          <a:xfrm>
            <a:off x="2781869" y="213295"/>
            <a:ext cx="6054188" cy="1017628"/>
          </a:xfrm>
        </p:spPr>
        <p:txBody>
          <a:bodyPr>
            <a:normAutofit fontScale="90000"/>
          </a:bodyPr>
          <a:lstStyle/>
          <a:p>
            <a:r>
              <a:rPr lang="en-US" b="1">
                <a:latin typeface="Karla"/>
              </a:rPr>
              <a:t>Practices to ensure cultural awareness, sensitivity &amp; safety</a:t>
            </a:r>
            <a:endParaRPr lang="en-US">
              <a:latin typeface="Karla"/>
            </a:endParaRPr>
          </a:p>
        </p:txBody>
      </p:sp>
    </p:spTree>
    <p:extLst>
      <p:ext uri="{BB962C8B-B14F-4D97-AF65-F5344CB8AC3E}">
        <p14:creationId xmlns:p14="http://schemas.microsoft.com/office/powerpoint/2010/main" val="210181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7E6FC-4CD3-0049-9A42-7244D0F6EC31}"/>
              </a:ext>
            </a:extLst>
          </p:cNvPr>
          <p:cNvSpPr>
            <a:spLocks noGrp="1"/>
          </p:cNvSpPr>
          <p:nvPr>
            <p:ph type="title"/>
          </p:nvPr>
        </p:nvSpPr>
        <p:spPr>
          <a:xfrm>
            <a:off x="882612" y="2539158"/>
            <a:ext cx="8596668" cy="2763134"/>
          </a:xfrm>
        </p:spPr>
        <p:txBody>
          <a:bodyPr/>
          <a:lstStyle/>
          <a:p>
            <a:pPr algn="ctr"/>
            <a:r>
              <a:rPr lang="en-US" b="1" dirty="0">
                <a:latin typeface="Karla"/>
              </a:rPr>
              <a:t>Activity: </a:t>
            </a:r>
            <a:r>
              <a:rPr lang="en-CA" b="1" dirty="0">
                <a:latin typeface="Karla"/>
              </a:rPr>
              <a:t>Connecting Back to Early Intervention &amp; Prevention</a:t>
            </a:r>
            <a:endParaRPr lang="en-US" b="1"/>
          </a:p>
        </p:txBody>
      </p:sp>
      <p:sp>
        <p:nvSpPr>
          <p:cNvPr id="4" name="Slide Number Placeholder 3">
            <a:extLst>
              <a:ext uri="{FF2B5EF4-FFF2-40B4-BE49-F238E27FC236}">
                <a16:creationId xmlns:a16="http://schemas.microsoft.com/office/drawing/2014/main" id="{885B592B-F580-8543-869B-DC282CF43083}"/>
              </a:ext>
            </a:extLst>
          </p:cNvPr>
          <p:cNvSpPr>
            <a:spLocks noGrp="1"/>
          </p:cNvSpPr>
          <p:nvPr>
            <p:ph type="sldNum" sz="quarter" idx="12"/>
          </p:nvPr>
        </p:nvSpPr>
        <p:spPr/>
        <p:txBody>
          <a:bodyPr/>
          <a:lstStyle/>
          <a:p>
            <a:fld id="{D57F1E4F-1CFF-5643-939E-217C01CDF565}" type="slidenum">
              <a:rPr lang="en-US" smtClean="0"/>
              <a:pPr/>
              <a:t>46</a:t>
            </a:fld>
            <a:endParaRPr lang="en-US" dirty="0"/>
          </a:p>
        </p:txBody>
      </p:sp>
      <p:pic>
        <p:nvPicPr>
          <p:cNvPr id="3" name="Picture 4" descr="Icon&#10;&#10;Description automatically generated">
            <a:extLst>
              <a:ext uri="{FF2B5EF4-FFF2-40B4-BE49-F238E27FC236}">
                <a16:creationId xmlns:a16="http://schemas.microsoft.com/office/drawing/2014/main" id="{95152AFA-F190-855A-EF16-DDC1D1DE7E77}"/>
              </a:ext>
            </a:extLst>
          </p:cNvPr>
          <p:cNvPicPr>
            <a:picLocks noChangeAspect="1"/>
          </p:cNvPicPr>
          <p:nvPr/>
        </p:nvPicPr>
        <p:blipFill>
          <a:blip r:embed="rId3"/>
          <a:stretch>
            <a:fillRect/>
          </a:stretch>
        </p:blipFill>
        <p:spPr>
          <a:xfrm>
            <a:off x="4097438" y="996387"/>
            <a:ext cx="2174112" cy="2174112"/>
          </a:xfrm>
          <a:prstGeom prst="rect">
            <a:avLst/>
          </a:prstGeom>
        </p:spPr>
      </p:pic>
    </p:spTree>
    <p:extLst>
      <p:ext uri="{BB962C8B-B14F-4D97-AF65-F5344CB8AC3E}">
        <p14:creationId xmlns:p14="http://schemas.microsoft.com/office/powerpoint/2010/main" val="6924143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78D5D3-2EB0-0643-1CA4-6B16FD2FF62D}"/>
              </a:ext>
            </a:extLst>
          </p:cNvPr>
          <p:cNvSpPr>
            <a:spLocks noGrp="1"/>
          </p:cNvSpPr>
          <p:nvPr>
            <p:ph idx="1"/>
          </p:nvPr>
        </p:nvSpPr>
        <p:spPr/>
        <p:txBody>
          <a:bodyPr vert="horz" lIns="91440" tIns="45720" rIns="91440" bIns="45720" rtlCol="0" anchor="t">
            <a:normAutofit/>
          </a:bodyPr>
          <a:lstStyle/>
          <a:p>
            <a:pPr marL="457200" indent="-457200">
              <a:buFont typeface="Arial" charset="2"/>
              <a:buChar char="•"/>
            </a:pPr>
            <a:r>
              <a:rPr lang="en-US" dirty="0">
                <a:latin typeface="Arial"/>
                <a:cs typeface="Arial"/>
              </a:rPr>
              <a:t>Early intervention and prevention</a:t>
            </a:r>
            <a:r>
              <a:rPr lang="en-US" b="0" dirty="0">
                <a:latin typeface="Arial"/>
                <a:cs typeface="Arial"/>
              </a:rPr>
              <a:t> means that we are identifying and providing effective support to people and communities before an emergency or an issue presents itself.</a:t>
            </a:r>
            <a:endParaRPr lang="en-US" dirty="0">
              <a:latin typeface="Arial"/>
              <a:cs typeface="Arial"/>
            </a:endParaRPr>
          </a:p>
          <a:p>
            <a:pPr marL="457200" indent="-457200">
              <a:buFont typeface="Arial" charset="2"/>
              <a:buChar char="•"/>
            </a:pPr>
            <a:r>
              <a:rPr lang="en-US" dirty="0">
                <a:latin typeface="Arial"/>
                <a:cs typeface="Arial"/>
              </a:rPr>
              <a:t>Outreach-based practices </a:t>
            </a:r>
            <a:r>
              <a:rPr lang="en-US" b="0" dirty="0">
                <a:latin typeface="Arial"/>
                <a:cs typeface="Arial"/>
              </a:rPr>
              <a:t>are the ways we can engage in early intervention and prevention practices, for example, by setting up a booth at a community event and sharing information about the low-cost spay and neuter services an organization offers, and why this is important.</a:t>
            </a:r>
          </a:p>
          <a:p>
            <a:endParaRPr lang="en-US" dirty="0"/>
          </a:p>
        </p:txBody>
      </p:sp>
      <p:sp>
        <p:nvSpPr>
          <p:cNvPr id="3" name="Slide Number Placeholder 2">
            <a:extLst>
              <a:ext uri="{FF2B5EF4-FFF2-40B4-BE49-F238E27FC236}">
                <a16:creationId xmlns:a16="http://schemas.microsoft.com/office/drawing/2014/main" id="{DB890EEE-7FB6-D0F5-CAFF-A9289FF88A3C}"/>
              </a:ext>
            </a:extLst>
          </p:cNvPr>
          <p:cNvSpPr>
            <a:spLocks noGrp="1"/>
          </p:cNvSpPr>
          <p:nvPr>
            <p:ph type="sldNum" sz="quarter" idx="12"/>
          </p:nvPr>
        </p:nvSpPr>
        <p:spPr/>
        <p:txBody>
          <a:bodyPr/>
          <a:lstStyle/>
          <a:p>
            <a:fld id="{D57F1E4F-1CFF-5643-939E-217C01CDF565}" type="slidenum">
              <a:rPr lang="en-US" dirty="0"/>
              <a:pPr/>
              <a:t>47</a:t>
            </a:fld>
            <a:endParaRPr lang="en-US" dirty="0"/>
          </a:p>
        </p:txBody>
      </p:sp>
      <p:sp>
        <p:nvSpPr>
          <p:cNvPr id="4" name="Title 3">
            <a:extLst>
              <a:ext uri="{FF2B5EF4-FFF2-40B4-BE49-F238E27FC236}">
                <a16:creationId xmlns:a16="http://schemas.microsoft.com/office/drawing/2014/main" id="{478DF8D4-713B-D13F-24CC-F7B2DDCA48BA}"/>
              </a:ext>
            </a:extLst>
          </p:cNvPr>
          <p:cNvSpPr>
            <a:spLocks noGrp="1"/>
          </p:cNvSpPr>
          <p:nvPr>
            <p:ph type="title"/>
          </p:nvPr>
        </p:nvSpPr>
        <p:spPr/>
        <p:txBody>
          <a:bodyPr>
            <a:normAutofit fontScale="90000"/>
          </a:bodyPr>
          <a:lstStyle/>
          <a:p>
            <a:r>
              <a:rPr lang="en-US" b="1" dirty="0">
                <a:latin typeface="Karla"/>
              </a:rPr>
              <a:t>Refresher: Early Intervention &amp; Prevention</a:t>
            </a:r>
            <a:endParaRPr lang="en-US" b="1" dirty="0"/>
          </a:p>
        </p:txBody>
      </p:sp>
    </p:spTree>
    <p:extLst>
      <p:ext uri="{BB962C8B-B14F-4D97-AF65-F5344CB8AC3E}">
        <p14:creationId xmlns:p14="http://schemas.microsoft.com/office/powerpoint/2010/main" val="11185301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8E4E7-A225-2667-BBF2-A5AA73F404BF}"/>
              </a:ext>
            </a:extLst>
          </p:cNvPr>
          <p:cNvSpPr>
            <a:spLocks noGrp="1"/>
          </p:cNvSpPr>
          <p:nvPr>
            <p:ph idx="1"/>
          </p:nvPr>
        </p:nvSpPr>
        <p:spPr>
          <a:xfrm>
            <a:off x="667564" y="1709742"/>
            <a:ext cx="8670963" cy="3658130"/>
          </a:xfrm>
        </p:spPr>
        <p:txBody>
          <a:bodyPr vert="horz" lIns="91440" tIns="45720" rIns="91440" bIns="45720" rtlCol="0" anchor="t">
            <a:normAutofit/>
          </a:bodyPr>
          <a:lstStyle/>
          <a:p>
            <a:r>
              <a:rPr lang="en-US" b="0" dirty="0">
                <a:latin typeface="Arial"/>
                <a:cs typeface="Arial"/>
              </a:rPr>
              <a:t>Cultural humility is an integral component of trauma-informed care. It draws on three principles:</a:t>
            </a:r>
            <a:endParaRPr lang="en-US" dirty="0"/>
          </a:p>
          <a:p>
            <a:pPr marL="457200" indent="-457200">
              <a:buFont typeface="Arial" charset="2"/>
              <a:buChar char="•"/>
            </a:pPr>
            <a:r>
              <a:rPr lang="en-US" b="0" dirty="0">
                <a:latin typeface="Arial"/>
                <a:cs typeface="Arial"/>
              </a:rPr>
              <a:t>We engage in self-reflection and critique.</a:t>
            </a:r>
            <a:endParaRPr lang="en-US" dirty="0"/>
          </a:p>
          <a:p>
            <a:pPr marL="457200" indent="-457200">
              <a:buFont typeface="Arial" charset="2"/>
              <a:buChar char="•"/>
            </a:pPr>
            <a:r>
              <a:rPr lang="en-US" b="0" dirty="0">
                <a:latin typeface="Arial"/>
                <a:cs typeface="Arial"/>
              </a:rPr>
              <a:t>We are aware of power and the difference between power over others, and power ‘with’ others.</a:t>
            </a:r>
            <a:endParaRPr lang="en-US" dirty="0">
              <a:latin typeface="Arial"/>
              <a:cs typeface="Arial"/>
            </a:endParaRPr>
          </a:p>
          <a:p>
            <a:pPr marL="457200" indent="-457200">
              <a:buFont typeface="Arial" charset="2"/>
              <a:buChar char="•"/>
            </a:pPr>
            <a:r>
              <a:rPr lang="en-US" b="0" dirty="0">
                <a:latin typeface="Arial"/>
                <a:cs typeface="Arial"/>
              </a:rPr>
              <a:t>We develop partnerships with people and groups who advocate for others.</a:t>
            </a:r>
            <a:endParaRPr lang="en-US">
              <a:latin typeface="Arial"/>
              <a:cs typeface="Arial"/>
            </a:endParaRPr>
          </a:p>
          <a:p>
            <a:endParaRPr lang="en-US" dirty="0"/>
          </a:p>
        </p:txBody>
      </p:sp>
      <p:sp>
        <p:nvSpPr>
          <p:cNvPr id="3" name="Slide Number Placeholder 2">
            <a:extLst>
              <a:ext uri="{FF2B5EF4-FFF2-40B4-BE49-F238E27FC236}">
                <a16:creationId xmlns:a16="http://schemas.microsoft.com/office/drawing/2014/main" id="{D4F2A87A-B8D7-6A03-02F3-FA3C2A91EEE8}"/>
              </a:ext>
            </a:extLst>
          </p:cNvPr>
          <p:cNvSpPr>
            <a:spLocks noGrp="1"/>
          </p:cNvSpPr>
          <p:nvPr>
            <p:ph type="sldNum" sz="quarter" idx="12"/>
          </p:nvPr>
        </p:nvSpPr>
        <p:spPr/>
        <p:txBody>
          <a:bodyPr/>
          <a:lstStyle/>
          <a:p>
            <a:fld id="{D57F1E4F-1CFF-5643-939E-217C01CDF565}" type="slidenum">
              <a:rPr lang="en-US" dirty="0"/>
              <a:pPr/>
              <a:t>48</a:t>
            </a:fld>
            <a:endParaRPr lang="en-US" dirty="0"/>
          </a:p>
        </p:txBody>
      </p:sp>
      <p:sp>
        <p:nvSpPr>
          <p:cNvPr id="4" name="Title 3">
            <a:extLst>
              <a:ext uri="{FF2B5EF4-FFF2-40B4-BE49-F238E27FC236}">
                <a16:creationId xmlns:a16="http://schemas.microsoft.com/office/drawing/2014/main" id="{E9A679E1-DEDA-514C-7C9E-93EC989A8F89}"/>
              </a:ext>
            </a:extLst>
          </p:cNvPr>
          <p:cNvSpPr>
            <a:spLocks noGrp="1"/>
          </p:cNvSpPr>
          <p:nvPr>
            <p:ph type="title"/>
          </p:nvPr>
        </p:nvSpPr>
        <p:spPr/>
        <p:txBody>
          <a:bodyPr/>
          <a:lstStyle/>
          <a:p>
            <a:r>
              <a:rPr lang="en-US" b="1" dirty="0">
                <a:latin typeface="Karla"/>
              </a:rPr>
              <a:t>Cultural Humility</a:t>
            </a:r>
            <a:endParaRPr lang="en-US" b="1"/>
          </a:p>
        </p:txBody>
      </p:sp>
    </p:spTree>
    <p:extLst>
      <p:ext uri="{BB962C8B-B14F-4D97-AF65-F5344CB8AC3E}">
        <p14:creationId xmlns:p14="http://schemas.microsoft.com/office/powerpoint/2010/main" val="3464011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968ED-997D-A4B4-5550-5952CF7B139B}"/>
              </a:ext>
            </a:extLst>
          </p:cNvPr>
          <p:cNvSpPr>
            <a:spLocks noGrp="1"/>
          </p:cNvSpPr>
          <p:nvPr>
            <p:ph type="title"/>
          </p:nvPr>
        </p:nvSpPr>
        <p:spPr>
          <a:xfrm>
            <a:off x="1770005" y="2220854"/>
            <a:ext cx="7294517" cy="2406248"/>
          </a:xfrm>
          <a:ln>
            <a:solidFill>
              <a:srgbClr val="92D050"/>
            </a:solidFill>
          </a:ln>
        </p:spPr>
        <p:txBody>
          <a:bodyPr>
            <a:normAutofit/>
          </a:bodyPr>
          <a:lstStyle/>
          <a:p>
            <a:pPr algn="ctr"/>
            <a:r>
              <a:rPr lang="en-US" sz="6000" b="1" dirty="0">
                <a:latin typeface="Karla"/>
              </a:rPr>
              <a:t>Break Time!</a:t>
            </a:r>
            <a:endParaRPr lang="en-US"/>
          </a:p>
        </p:txBody>
      </p:sp>
      <p:sp>
        <p:nvSpPr>
          <p:cNvPr id="4" name="Slide Number Placeholder 3">
            <a:extLst>
              <a:ext uri="{FF2B5EF4-FFF2-40B4-BE49-F238E27FC236}">
                <a16:creationId xmlns:a16="http://schemas.microsoft.com/office/drawing/2014/main" id="{71AC30F9-1F85-C29A-FF28-E04F68FCA153}"/>
              </a:ext>
            </a:extLst>
          </p:cNvPr>
          <p:cNvSpPr>
            <a:spLocks noGrp="1"/>
          </p:cNvSpPr>
          <p:nvPr>
            <p:ph type="sldNum" sz="quarter" idx="12"/>
          </p:nvPr>
        </p:nvSpPr>
        <p:spPr/>
        <p:txBody>
          <a:bodyPr/>
          <a:lstStyle/>
          <a:p>
            <a:fld id="{D57F1E4F-1CFF-5643-939E-217C01CDF565}" type="slidenum">
              <a:rPr lang="en-US" dirty="0"/>
              <a:pPr/>
              <a:t>49</a:t>
            </a:fld>
            <a:endParaRPr lang="en-US" dirty="0"/>
          </a:p>
        </p:txBody>
      </p:sp>
    </p:spTree>
    <p:extLst>
      <p:ext uri="{BB962C8B-B14F-4D97-AF65-F5344CB8AC3E}">
        <p14:creationId xmlns:p14="http://schemas.microsoft.com/office/powerpoint/2010/main" val="480947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65927-0EAB-0E3F-A1FD-7DFADCFA35B7}"/>
              </a:ext>
            </a:extLst>
          </p:cNvPr>
          <p:cNvSpPr>
            <a:spLocks noGrp="1"/>
          </p:cNvSpPr>
          <p:nvPr>
            <p:ph type="title"/>
          </p:nvPr>
        </p:nvSpPr>
        <p:spPr>
          <a:xfrm>
            <a:off x="1473971" y="2550244"/>
            <a:ext cx="7395941" cy="1930490"/>
          </a:xfrm>
          <a:ln>
            <a:solidFill>
              <a:srgbClr val="AFD13D"/>
            </a:solidFill>
          </a:ln>
        </p:spPr>
        <p:txBody>
          <a:bodyPr/>
          <a:lstStyle/>
          <a:p>
            <a:r>
              <a:rPr lang="en-US" b="1" dirty="0">
                <a:latin typeface="Karla"/>
              </a:rPr>
              <a:t>Course Structure &amp; Objectives</a:t>
            </a:r>
            <a:endParaRPr lang="en-US" b="1"/>
          </a:p>
        </p:txBody>
      </p:sp>
      <p:sp>
        <p:nvSpPr>
          <p:cNvPr id="4" name="Slide Number Placeholder 3">
            <a:extLst>
              <a:ext uri="{FF2B5EF4-FFF2-40B4-BE49-F238E27FC236}">
                <a16:creationId xmlns:a16="http://schemas.microsoft.com/office/drawing/2014/main" id="{6FD63BE5-EE24-F5E4-D4BC-9AAB4DA2DCDA}"/>
              </a:ext>
            </a:extLst>
          </p:cNvPr>
          <p:cNvSpPr>
            <a:spLocks noGrp="1"/>
          </p:cNvSpPr>
          <p:nvPr>
            <p:ph type="sldNum" sz="quarter" idx="12"/>
          </p:nvPr>
        </p:nvSpPr>
        <p:spPr/>
        <p:txBody>
          <a:bodyPr/>
          <a:lstStyle/>
          <a:p>
            <a:fld id="{D57F1E4F-1CFF-5643-939E-217C01CDF565}" type="slidenum">
              <a:rPr lang="en-US" dirty="0"/>
              <a:pPr/>
              <a:t>5</a:t>
            </a:fld>
            <a:endParaRPr lang="en-US" dirty="0"/>
          </a:p>
        </p:txBody>
      </p:sp>
    </p:spTree>
    <p:extLst>
      <p:ext uri="{BB962C8B-B14F-4D97-AF65-F5344CB8AC3E}">
        <p14:creationId xmlns:p14="http://schemas.microsoft.com/office/powerpoint/2010/main" val="26786809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31E1B-953E-4947-D11E-1FECE6E39BDB}"/>
              </a:ext>
            </a:extLst>
          </p:cNvPr>
          <p:cNvSpPr>
            <a:spLocks noGrp="1"/>
          </p:cNvSpPr>
          <p:nvPr>
            <p:ph type="title"/>
          </p:nvPr>
        </p:nvSpPr>
        <p:spPr>
          <a:xfrm>
            <a:off x="784796" y="2047234"/>
            <a:ext cx="8596668" cy="2763134"/>
          </a:xfrm>
          <a:ln w="12700">
            <a:solidFill>
              <a:srgbClr val="92D050"/>
            </a:solidFill>
          </a:ln>
        </p:spPr>
        <p:txBody>
          <a:bodyPr>
            <a:normAutofit fontScale="90000"/>
          </a:bodyPr>
          <a:lstStyle/>
          <a:p>
            <a:pPr algn="ctr"/>
            <a:r>
              <a:rPr lang="en-US" b="1" dirty="0">
                <a:latin typeface="Karla"/>
              </a:rPr>
              <a:t>Practical Approaches to Implementing Trauma-Informed &amp; Culturally Safe Practices</a:t>
            </a:r>
            <a:endParaRPr lang="en-US" b="1"/>
          </a:p>
        </p:txBody>
      </p:sp>
      <p:sp>
        <p:nvSpPr>
          <p:cNvPr id="4" name="Slide Number Placeholder 3">
            <a:extLst>
              <a:ext uri="{FF2B5EF4-FFF2-40B4-BE49-F238E27FC236}">
                <a16:creationId xmlns:a16="http://schemas.microsoft.com/office/drawing/2014/main" id="{399FA86E-9DC2-04BC-D1FB-37B97643F337}"/>
              </a:ext>
            </a:extLst>
          </p:cNvPr>
          <p:cNvSpPr>
            <a:spLocks noGrp="1"/>
          </p:cNvSpPr>
          <p:nvPr>
            <p:ph type="sldNum" sz="quarter" idx="12"/>
          </p:nvPr>
        </p:nvSpPr>
        <p:spPr/>
        <p:txBody>
          <a:bodyPr/>
          <a:lstStyle/>
          <a:p>
            <a:fld id="{D57F1E4F-1CFF-5643-939E-217C01CDF565}" type="slidenum">
              <a:rPr lang="en-US" dirty="0"/>
              <a:pPr/>
              <a:t>50</a:t>
            </a:fld>
            <a:endParaRPr lang="en-US" dirty="0"/>
          </a:p>
        </p:txBody>
      </p:sp>
    </p:spTree>
    <p:extLst>
      <p:ext uri="{BB962C8B-B14F-4D97-AF65-F5344CB8AC3E}">
        <p14:creationId xmlns:p14="http://schemas.microsoft.com/office/powerpoint/2010/main" val="42447648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7225C4-8990-1DD2-77D5-6FAD87AE086C}"/>
              </a:ext>
            </a:extLst>
          </p:cNvPr>
          <p:cNvSpPr>
            <a:spLocks noGrp="1"/>
          </p:cNvSpPr>
          <p:nvPr>
            <p:ph type="sldNum" sz="quarter" idx="12"/>
          </p:nvPr>
        </p:nvSpPr>
        <p:spPr/>
        <p:txBody>
          <a:bodyPr/>
          <a:lstStyle/>
          <a:p>
            <a:fld id="{D57F1E4F-1CFF-5643-939E-217C01CDF565}" type="slidenum">
              <a:rPr lang="en-US" dirty="0"/>
              <a:pPr/>
              <a:t>51</a:t>
            </a:fld>
            <a:endParaRPr lang="en-US" dirty="0"/>
          </a:p>
        </p:txBody>
      </p:sp>
      <p:sp>
        <p:nvSpPr>
          <p:cNvPr id="4" name="Title 3">
            <a:extLst>
              <a:ext uri="{FF2B5EF4-FFF2-40B4-BE49-F238E27FC236}">
                <a16:creationId xmlns:a16="http://schemas.microsoft.com/office/drawing/2014/main" id="{99449174-48FF-906B-0812-DBA7986DAC13}"/>
              </a:ext>
            </a:extLst>
          </p:cNvPr>
          <p:cNvSpPr>
            <a:spLocks noGrp="1"/>
          </p:cNvSpPr>
          <p:nvPr>
            <p:ph type="title"/>
          </p:nvPr>
        </p:nvSpPr>
        <p:spPr>
          <a:xfrm>
            <a:off x="-61552" y="2423440"/>
            <a:ext cx="2900739" cy="2012365"/>
          </a:xfrm>
        </p:spPr>
        <p:txBody>
          <a:bodyPr>
            <a:normAutofit/>
          </a:bodyPr>
          <a:lstStyle/>
          <a:p>
            <a:pPr algn="ctr"/>
            <a:r>
              <a:rPr lang="en-US" b="1" dirty="0">
                <a:latin typeface="Karla"/>
              </a:rPr>
              <a:t>Motivational Interviewing</a:t>
            </a:r>
            <a:br>
              <a:rPr lang="en-US" b="1" dirty="0">
                <a:latin typeface="Karla"/>
              </a:rPr>
            </a:br>
            <a:r>
              <a:rPr lang="en-US" b="1" dirty="0">
                <a:latin typeface="Karla"/>
              </a:rPr>
              <a:t>'CAPE'</a:t>
            </a:r>
            <a:endParaRPr lang="en-US" b="1" dirty="0"/>
          </a:p>
        </p:txBody>
      </p:sp>
      <p:sp>
        <p:nvSpPr>
          <p:cNvPr id="2" name="TextBox 1">
            <a:extLst>
              <a:ext uri="{FF2B5EF4-FFF2-40B4-BE49-F238E27FC236}">
                <a16:creationId xmlns:a16="http://schemas.microsoft.com/office/drawing/2014/main" id="{FC44B03A-57F7-7B2A-96B2-8BAAE10D2B3A}"/>
              </a:ext>
            </a:extLst>
          </p:cNvPr>
          <p:cNvSpPr txBox="1"/>
          <p:nvPr/>
        </p:nvSpPr>
        <p:spPr>
          <a:xfrm>
            <a:off x="10275335" y="366461"/>
            <a:ext cx="167490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a:latin typeface="Arial"/>
                <a:ea typeface="+mn-lt"/>
                <a:cs typeface="+mn-lt"/>
              </a:rPr>
              <a:t>Source: Rosengren, D. (2018). Building Motivational Interviewing Skills: A Practitioner Workbook, 2nd Edition. Guilford Press, New York London.</a:t>
            </a:r>
          </a:p>
        </p:txBody>
      </p:sp>
      <p:pic>
        <p:nvPicPr>
          <p:cNvPr id="8" name="Picture 8" descr="Diagram&#10;&#10;Description automatically generated">
            <a:extLst>
              <a:ext uri="{FF2B5EF4-FFF2-40B4-BE49-F238E27FC236}">
                <a16:creationId xmlns:a16="http://schemas.microsoft.com/office/drawing/2014/main" id="{4086F039-7E1C-A290-CB40-5EBE4573414B}"/>
              </a:ext>
            </a:extLst>
          </p:cNvPr>
          <p:cNvPicPr>
            <a:picLocks noChangeAspect="1"/>
          </p:cNvPicPr>
          <p:nvPr/>
        </p:nvPicPr>
        <p:blipFill>
          <a:blip r:embed="rId3"/>
          <a:stretch>
            <a:fillRect/>
          </a:stretch>
        </p:blipFill>
        <p:spPr>
          <a:xfrm>
            <a:off x="2763370" y="51547"/>
            <a:ext cx="7079876" cy="6822141"/>
          </a:xfrm>
          <a:prstGeom prst="rect">
            <a:avLst/>
          </a:prstGeom>
        </p:spPr>
      </p:pic>
    </p:spTree>
    <p:extLst>
      <p:ext uri="{BB962C8B-B14F-4D97-AF65-F5344CB8AC3E}">
        <p14:creationId xmlns:p14="http://schemas.microsoft.com/office/powerpoint/2010/main" val="818569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873EE-D173-D7A0-20CC-CF12EB4FD49C}"/>
              </a:ext>
            </a:extLst>
          </p:cNvPr>
          <p:cNvSpPr>
            <a:spLocks noGrp="1"/>
          </p:cNvSpPr>
          <p:nvPr>
            <p:ph type="title"/>
          </p:nvPr>
        </p:nvSpPr>
        <p:spPr/>
        <p:txBody>
          <a:bodyPr>
            <a:normAutofit fontScale="90000"/>
          </a:bodyPr>
          <a:lstStyle/>
          <a:p>
            <a:r>
              <a:rPr lang="en-CA" dirty="0">
                <a:latin typeface="Arial"/>
                <a:cs typeface="Arial"/>
              </a:rPr>
              <a:t>"This has been a really difficult decision, but your animal’s well-being is clearly important to you."</a:t>
            </a:r>
            <a:endParaRPr lang="en-US" dirty="0"/>
          </a:p>
        </p:txBody>
      </p:sp>
      <p:sp>
        <p:nvSpPr>
          <p:cNvPr id="4" name="Slide Number Placeholder 3">
            <a:extLst>
              <a:ext uri="{FF2B5EF4-FFF2-40B4-BE49-F238E27FC236}">
                <a16:creationId xmlns:a16="http://schemas.microsoft.com/office/drawing/2014/main" id="{DA1A7CD7-B827-25A0-C2B3-5BE0539D6087}"/>
              </a:ext>
            </a:extLst>
          </p:cNvPr>
          <p:cNvSpPr>
            <a:spLocks noGrp="1"/>
          </p:cNvSpPr>
          <p:nvPr>
            <p:ph type="sldNum" sz="quarter" idx="12"/>
          </p:nvPr>
        </p:nvSpPr>
        <p:spPr/>
        <p:txBody>
          <a:bodyPr/>
          <a:lstStyle/>
          <a:p>
            <a:fld id="{D57F1E4F-1CFF-5643-939E-217C01CDF565}" type="slidenum">
              <a:rPr lang="en-US" dirty="0"/>
              <a:pPr/>
              <a:t>52</a:t>
            </a:fld>
            <a:endParaRPr lang="en-US" dirty="0"/>
          </a:p>
        </p:txBody>
      </p:sp>
    </p:spTree>
    <p:extLst>
      <p:ext uri="{BB962C8B-B14F-4D97-AF65-F5344CB8AC3E}">
        <p14:creationId xmlns:p14="http://schemas.microsoft.com/office/powerpoint/2010/main" val="3596372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D90BF-EF4D-FCB7-FE24-47361AAAE0DA}"/>
              </a:ext>
            </a:extLst>
          </p:cNvPr>
          <p:cNvSpPr>
            <a:spLocks noGrp="1"/>
          </p:cNvSpPr>
          <p:nvPr>
            <p:ph type="title"/>
          </p:nvPr>
        </p:nvSpPr>
        <p:spPr/>
        <p:txBody>
          <a:bodyPr>
            <a:normAutofit fontScale="90000"/>
          </a:bodyPr>
          <a:lstStyle/>
          <a:p>
            <a:r>
              <a:rPr lang="en-CA" dirty="0">
                <a:latin typeface="Arial"/>
                <a:cs typeface="Arial"/>
              </a:rPr>
              <a:t>"I can tell you really care about your dog, so I’m going to let you know that I think he needs to be rehomed. "</a:t>
            </a:r>
            <a:endParaRPr lang="en-US" dirty="0">
              <a:latin typeface="Karla"/>
              <a:cs typeface="Arial"/>
            </a:endParaRPr>
          </a:p>
        </p:txBody>
      </p:sp>
      <p:sp>
        <p:nvSpPr>
          <p:cNvPr id="4" name="Slide Number Placeholder 3">
            <a:extLst>
              <a:ext uri="{FF2B5EF4-FFF2-40B4-BE49-F238E27FC236}">
                <a16:creationId xmlns:a16="http://schemas.microsoft.com/office/drawing/2014/main" id="{C8EA43C1-8CE2-55AD-C391-B1E0BC5639C5}"/>
              </a:ext>
            </a:extLst>
          </p:cNvPr>
          <p:cNvSpPr>
            <a:spLocks noGrp="1"/>
          </p:cNvSpPr>
          <p:nvPr>
            <p:ph type="sldNum" sz="quarter" idx="12"/>
          </p:nvPr>
        </p:nvSpPr>
        <p:spPr/>
        <p:txBody>
          <a:bodyPr/>
          <a:lstStyle/>
          <a:p>
            <a:fld id="{D57F1E4F-1CFF-5643-939E-217C01CDF565}" type="slidenum">
              <a:rPr lang="en-US" dirty="0"/>
              <a:pPr/>
              <a:t>53</a:t>
            </a:fld>
            <a:endParaRPr lang="en-US" dirty="0"/>
          </a:p>
        </p:txBody>
      </p:sp>
    </p:spTree>
    <p:extLst>
      <p:ext uri="{BB962C8B-B14F-4D97-AF65-F5344CB8AC3E}">
        <p14:creationId xmlns:p14="http://schemas.microsoft.com/office/powerpoint/2010/main" val="22674172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74B26-E369-C467-C84C-65A38E192618}"/>
              </a:ext>
            </a:extLst>
          </p:cNvPr>
          <p:cNvSpPr>
            <a:spLocks noGrp="1"/>
          </p:cNvSpPr>
          <p:nvPr>
            <p:ph type="title"/>
          </p:nvPr>
        </p:nvSpPr>
        <p:spPr>
          <a:xfrm>
            <a:off x="530797" y="2635119"/>
            <a:ext cx="9485667" cy="2763134"/>
          </a:xfrm>
        </p:spPr>
        <p:txBody>
          <a:bodyPr/>
          <a:lstStyle/>
          <a:p>
            <a:pPr algn="ctr"/>
            <a:r>
              <a:rPr lang="en-US" b="1" dirty="0">
                <a:latin typeface="Karla"/>
              </a:rPr>
              <a:t>Activity: Practice Applying the Spirit of Motivational Interviewing</a:t>
            </a:r>
            <a:endParaRPr lang="en-US"/>
          </a:p>
        </p:txBody>
      </p:sp>
      <p:sp>
        <p:nvSpPr>
          <p:cNvPr id="4" name="Slide Number Placeholder 3">
            <a:extLst>
              <a:ext uri="{FF2B5EF4-FFF2-40B4-BE49-F238E27FC236}">
                <a16:creationId xmlns:a16="http://schemas.microsoft.com/office/drawing/2014/main" id="{92E943B7-F6AC-313D-8D08-4ED35C769938}"/>
              </a:ext>
            </a:extLst>
          </p:cNvPr>
          <p:cNvSpPr>
            <a:spLocks noGrp="1"/>
          </p:cNvSpPr>
          <p:nvPr>
            <p:ph type="sldNum" sz="quarter" idx="12"/>
          </p:nvPr>
        </p:nvSpPr>
        <p:spPr/>
        <p:txBody>
          <a:bodyPr/>
          <a:lstStyle/>
          <a:p>
            <a:fld id="{D57F1E4F-1CFF-5643-939E-217C01CDF565}" type="slidenum">
              <a:rPr lang="en-US" dirty="0"/>
              <a:pPr/>
              <a:t>54</a:t>
            </a:fld>
            <a:endParaRPr lang="en-US" dirty="0"/>
          </a:p>
        </p:txBody>
      </p:sp>
      <p:pic>
        <p:nvPicPr>
          <p:cNvPr id="3" name="Picture 4" descr="Icon&#10;&#10;Description automatically generated">
            <a:extLst>
              <a:ext uri="{FF2B5EF4-FFF2-40B4-BE49-F238E27FC236}">
                <a16:creationId xmlns:a16="http://schemas.microsoft.com/office/drawing/2014/main" id="{62800036-7903-242B-48C9-4E9FD1B85A2A}"/>
              </a:ext>
            </a:extLst>
          </p:cNvPr>
          <p:cNvPicPr>
            <a:picLocks noChangeAspect="1"/>
          </p:cNvPicPr>
          <p:nvPr/>
        </p:nvPicPr>
        <p:blipFill>
          <a:blip r:embed="rId3"/>
          <a:stretch>
            <a:fillRect/>
          </a:stretch>
        </p:blipFill>
        <p:spPr>
          <a:xfrm>
            <a:off x="4232475" y="1208589"/>
            <a:ext cx="2087302" cy="2068011"/>
          </a:xfrm>
          <a:prstGeom prst="rect">
            <a:avLst/>
          </a:prstGeom>
        </p:spPr>
      </p:pic>
    </p:spTree>
    <p:extLst>
      <p:ext uri="{BB962C8B-B14F-4D97-AF65-F5344CB8AC3E}">
        <p14:creationId xmlns:p14="http://schemas.microsoft.com/office/powerpoint/2010/main" val="25549869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7225C4-8990-1DD2-77D5-6FAD87AE086C}"/>
              </a:ext>
            </a:extLst>
          </p:cNvPr>
          <p:cNvSpPr>
            <a:spLocks noGrp="1"/>
          </p:cNvSpPr>
          <p:nvPr>
            <p:ph type="sldNum" sz="quarter" idx="12"/>
          </p:nvPr>
        </p:nvSpPr>
        <p:spPr/>
        <p:txBody>
          <a:bodyPr/>
          <a:lstStyle/>
          <a:p>
            <a:fld id="{D57F1E4F-1CFF-5643-939E-217C01CDF565}" type="slidenum">
              <a:rPr lang="en-US" dirty="0"/>
              <a:pPr/>
              <a:t>55</a:t>
            </a:fld>
            <a:endParaRPr lang="en-US" dirty="0"/>
          </a:p>
        </p:txBody>
      </p:sp>
      <p:sp>
        <p:nvSpPr>
          <p:cNvPr id="4" name="Title 3">
            <a:extLst>
              <a:ext uri="{FF2B5EF4-FFF2-40B4-BE49-F238E27FC236}">
                <a16:creationId xmlns:a16="http://schemas.microsoft.com/office/drawing/2014/main" id="{99449174-48FF-906B-0812-DBA7986DAC13}"/>
              </a:ext>
            </a:extLst>
          </p:cNvPr>
          <p:cNvSpPr>
            <a:spLocks noGrp="1"/>
          </p:cNvSpPr>
          <p:nvPr>
            <p:ph type="title"/>
          </p:nvPr>
        </p:nvSpPr>
        <p:spPr>
          <a:xfrm>
            <a:off x="2762330" y="271910"/>
            <a:ext cx="6542650" cy="578013"/>
          </a:xfrm>
        </p:spPr>
        <p:txBody>
          <a:bodyPr>
            <a:normAutofit fontScale="90000"/>
          </a:bodyPr>
          <a:lstStyle/>
          <a:p>
            <a:r>
              <a:rPr lang="en-US" dirty="0">
                <a:latin typeface="Karla"/>
              </a:rPr>
              <a:t>Motivational Interviewing/CAPE</a:t>
            </a:r>
            <a:endParaRPr lang="en-US" dirty="0"/>
          </a:p>
        </p:txBody>
      </p:sp>
      <p:pic>
        <p:nvPicPr>
          <p:cNvPr id="11" name="Picture 8" descr="Diagram&#10;&#10;Description automatically generated">
            <a:extLst>
              <a:ext uri="{FF2B5EF4-FFF2-40B4-BE49-F238E27FC236}">
                <a16:creationId xmlns:a16="http://schemas.microsoft.com/office/drawing/2014/main" id="{9523DF98-4DA6-0CFF-2A7F-676C1F618D0F}"/>
              </a:ext>
            </a:extLst>
          </p:cNvPr>
          <p:cNvPicPr>
            <a:picLocks noChangeAspect="1"/>
          </p:cNvPicPr>
          <p:nvPr/>
        </p:nvPicPr>
        <p:blipFill>
          <a:blip r:embed="rId3"/>
          <a:stretch>
            <a:fillRect/>
          </a:stretch>
        </p:blipFill>
        <p:spPr>
          <a:xfrm>
            <a:off x="2561664" y="17929"/>
            <a:ext cx="7079876" cy="6822141"/>
          </a:xfrm>
          <a:prstGeom prst="rect">
            <a:avLst/>
          </a:prstGeom>
        </p:spPr>
      </p:pic>
    </p:spTree>
    <p:extLst>
      <p:ext uri="{BB962C8B-B14F-4D97-AF65-F5344CB8AC3E}">
        <p14:creationId xmlns:p14="http://schemas.microsoft.com/office/powerpoint/2010/main" val="18241340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57BE33-A45A-F8C4-E776-EDBC41406DC6}"/>
              </a:ext>
            </a:extLst>
          </p:cNvPr>
          <p:cNvSpPr>
            <a:spLocks noGrp="1"/>
          </p:cNvSpPr>
          <p:nvPr>
            <p:ph type="sldNum" sz="quarter" idx="12"/>
          </p:nvPr>
        </p:nvSpPr>
        <p:spPr/>
        <p:txBody>
          <a:bodyPr/>
          <a:lstStyle/>
          <a:p>
            <a:fld id="{D57F1E4F-1CFF-5643-939E-217C01CDF565}" type="slidenum">
              <a:rPr lang="en-US" dirty="0"/>
              <a:pPr/>
              <a:t>56</a:t>
            </a:fld>
            <a:endParaRPr lang="en-US" dirty="0"/>
          </a:p>
        </p:txBody>
      </p:sp>
      <p:sp>
        <p:nvSpPr>
          <p:cNvPr id="4" name="Title 3">
            <a:extLst>
              <a:ext uri="{FF2B5EF4-FFF2-40B4-BE49-F238E27FC236}">
                <a16:creationId xmlns:a16="http://schemas.microsoft.com/office/drawing/2014/main" id="{D031E6C3-8FA8-FF33-E521-F6D19739BB50}"/>
              </a:ext>
            </a:extLst>
          </p:cNvPr>
          <p:cNvSpPr>
            <a:spLocks noGrp="1"/>
          </p:cNvSpPr>
          <p:nvPr>
            <p:ph type="title"/>
          </p:nvPr>
        </p:nvSpPr>
        <p:spPr>
          <a:xfrm>
            <a:off x="306518" y="2417981"/>
            <a:ext cx="2465433" cy="1608666"/>
          </a:xfrm>
        </p:spPr>
        <p:txBody>
          <a:bodyPr>
            <a:normAutofit/>
          </a:bodyPr>
          <a:lstStyle/>
          <a:p>
            <a:pPr algn="ctr"/>
            <a:r>
              <a:rPr lang="en-US" b="1" dirty="0">
                <a:latin typeface="Karla"/>
              </a:rPr>
              <a:t>The Experience Cube</a:t>
            </a:r>
            <a:endParaRPr lang="en-US" b="1" dirty="0"/>
          </a:p>
        </p:txBody>
      </p:sp>
      <p:pic>
        <p:nvPicPr>
          <p:cNvPr id="6" name="Picture 6" descr="Diagram&#10;&#10;Description automatically generated">
            <a:extLst>
              <a:ext uri="{FF2B5EF4-FFF2-40B4-BE49-F238E27FC236}">
                <a16:creationId xmlns:a16="http://schemas.microsoft.com/office/drawing/2014/main" id="{69166419-C22A-A611-F330-DF760C07DB06}"/>
              </a:ext>
            </a:extLst>
          </p:cNvPr>
          <p:cNvPicPr>
            <a:picLocks noGrp="1" noChangeAspect="1"/>
          </p:cNvPicPr>
          <p:nvPr>
            <p:ph idx="1"/>
          </p:nvPr>
        </p:nvPicPr>
        <p:blipFill>
          <a:blip r:embed="rId3"/>
          <a:stretch>
            <a:fillRect/>
          </a:stretch>
        </p:blipFill>
        <p:spPr>
          <a:xfrm>
            <a:off x="2991953" y="120518"/>
            <a:ext cx="6683438" cy="6622803"/>
          </a:xfrm>
        </p:spPr>
      </p:pic>
    </p:spTree>
    <p:extLst>
      <p:ext uri="{BB962C8B-B14F-4D97-AF65-F5344CB8AC3E}">
        <p14:creationId xmlns:p14="http://schemas.microsoft.com/office/powerpoint/2010/main" val="1394899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0EF6D-9E8D-B1F0-AEE3-B476278F8F68}"/>
              </a:ext>
            </a:extLst>
          </p:cNvPr>
          <p:cNvSpPr>
            <a:spLocks noGrp="1"/>
          </p:cNvSpPr>
          <p:nvPr>
            <p:ph type="title"/>
          </p:nvPr>
        </p:nvSpPr>
        <p:spPr>
          <a:xfrm>
            <a:off x="1195104" y="2684583"/>
            <a:ext cx="8088668" cy="2763134"/>
          </a:xfrm>
        </p:spPr>
        <p:txBody>
          <a:bodyPr/>
          <a:lstStyle/>
          <a:p>
            <a:pPr algn="ctr"/>
            <a:r>
              <a:rPr lang="en-US" b="1" dirty="0">
                <a:latin typeface="Karla"/>
              </a:rPr>
              <a:t>Activity: Practice Using the CUBE Method</a:t>
            </a:r>
            <a:endParaRPr lang="en-US" b="1"/>
          </a:p>
        </p:txBody>
      </p:sp>
      <p:sp>
        <p:nvSpPr>
          <p:cNvPr id="4" name="Slide Number Placeholder 3">
            <a:extLst>
              <a:ext uri="{FF2B5EF4-FFF2-40B4-BE49-F238E27FC236}">
                <a16:creationId xmlns:a16="http://schemas.microsoft.com/office/drawing/2014/main" id="{4D93A816-E57F-5F36-0408-7EFEACF8030F}"/>
              </a:ext>
            </a:extLst>
          </p:cNvPr>
          <p:cNvSpPr>
            <a:spLocks noGrp="1"/>
          </p:cNvSpPr>
          <p:nvPr>
            <p:ph type="sldNum" sz="quarter" idx="12"/>
          </p:nvPr>
        </p:nvSpPr>
        <p:spPr/>
        <p:txBody>
          <a:bodyPr/>
          <a:lstStyle/>
          <a:p>
            <a:fld id="{D57F1E4F-1CFF-5643-939E-217C01CDF565}" type="slidenum">
              <a:rPr lang="en-US" dirty="0"/>
              <a:pPr/>
              <a:t>57</a:t>
            </a:fld>
            <a:endParaRPr lang="en-US" dirty="0"/>
          </a:p>
        </p:txBody>
      </p:sp>
      <p:pic>
        <p:nvPicPr>
          <p:cNvPr id="3" name="Picture 4" descr="Icon&#10;&#10;Description automatically generated">
            <a:extLst>
              <a:ext uri="{FF2B5EF4-FFF2-40B4-BE49-F238E27FC236}">
                <a16:creationId xmlns:a16="http://schemas.microsoft.com/office/drawing/2014/main" id="{D00BA562-98AF-2656-397E-5E5EF2326705}"/>
              </a:ext>
            </a:extLst>
          </p:cNvPr>
          <p:cNvPicPr>
            <a:picLocks noChangeAspect="1"/>
          </p:cNvPicPr>
          <p:nvPr/>
        </p:nvPicPr>
        <p:blipFill>
          <a:blip r:embed="rId3"/>
          <a:stretch>
            <a:fillRect/>
          </a:stretch>
        </p:blipFill>
        <p:spPr>
          <a:xfrm>
            <a:off x="4136020" y="1218235"/>
            <a:ext cx="2203049" cy="2203049"/>
          </a:xfrm>
          <a:prstGeom prst="rect">
            <a:avLst/>
          </a:prstGeom>
        </p:spPr>
      </p:pic>
    </p:spTree>
    <p:extLst>
      <p:ext uri="{BB962C8B-B14F-4D97-AF65-F5344CB8AC3E}">
        <p14:creationId xmlns:p14="http://schemas.microsoft.com/office/powerpoint/2010/main" val="7301093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57BE33-A45A-F8C4-E776-EDBC41406DC6}"/>
              </a:ext>
            </a:extLst>
          </p:cNvPr>
          <p:cNvSpPr>
            <a:spLocks noGrp="1"/>
          </p:cNvSpPr>
          <p:nvPr>
            <p:ph type="sldNum" sz="quarter" idx="12"/>
          </p:nvPr>
        </p:nvSpPr>
        <p:spPr/>
        <p:txBody>
          <a:bodyPr/>
          <a:lstStyle/>
          <a:p>
            <a:fld id="{D57F1E4F-1CFF-5643-939E-217C01CDF565}" type="slidenum">
              <a:rPr lang="en-US" dirty="0"/>
              <a:pPr/>
              <a:t>58</a:t>
            </a:fld>
            <a:endParaRPr lang="en-US" dirty="0"/>
          </a:p>
        </p:txBody>
      </p:sp>
      <p:sp>
        <p:nvSpPr>
          <p:cNvPr id="4" name="Title 3">
            <a:extLst>
              <a:ext uri="{FF2B5EF4-FFF2-40B4-BE49-F238E27FC236}">
                <a16:creationId xmlns:a16="http://schemas.microsoft.com/office/drawing/2014/main" id="{D031E6C3-8FA8-FF33-E521-F6D19739BB50}"/>
              </a:ext>
            </a:extLst>
          </p:cNvPr>
          <p:cNvSpPr>
            <a:spLocks noGrp="1"/>
          </p:cNvSpPr>
          <p:nvPr>
            <p:ph type="title"/>
          </p:nvPr>
        </p:nvSpPr>
        <p:spPr>
          <a:xfrm>
            <a:off x="2850253" y="232834"/>
            <a:ext cx="4168727" cy="656166"/>
          </a:xfrm>
        </p:spPr>
        <p:txBody>
          <a:bodyPr>
            <a:normAutofit fontScale="90000"/>
          </a:bodyPr>
          <a:lstStyle/>
          <a:p>
            <a:r>
              <a:rPr lang="en-US" b="1" dirty="0">
                <a:latin typeface="Karla"/>
              </a:rPr>
              <a:t>The Experience Cube</a:t>
            </a:r>
            <a:endParaRPr lang="en-US" b="1" dirty="0"/>
          </a:p>
        </p:txBody>
      </p:sp>
      <p:pic>
        <p:nvPicPr>
          <p:cNvPr id="7" name="Picture 6" descr="Diagram&#10;&#10;Description automatically generated">
            <a:extLst>
              <a:ext uri="{FF2B5EF4-FFF2-40B4-BE49-F238E27FC236}">
                <a16:creationId xmlns:a16="http://schemas.microsoft.com/office/drawing/2014/main" id="{40232F86-3B45-A4EB-2947-0C21FF95E279}"/>
              </a:ext>
            </a:extLst>
          </p:cNvPr>
          <p:cNvPicPr>
            <a:picLocks noChangeAspect="1"/>
          </p:cNvPicPr>
          <p:nvPr/>
        </p:nvPicPr>
        <p:blipFill>
          <a:blip r:embed="rId3"/>
          <a:stretch>
            <a:fillRect/>
          </a:stretch>
        </p:blipFill>
        <p:spPr>
          <a:xfrm>
            <a:off x="2846277" y="120518"/>
            <a:ext cx="6683438" cy="6622803"/>
          </a:xfrm>
          <a:prstGeom prst="rect">
            <a:avLst/>
          </a:prstGeom>
        </p:spPr>
      </p:pic>
    </p:spTree>
    <p:extLst>
      <p:ext uri="{BB962C8B-B14F-4D97-AF65-F5344CB8AC3E}">
        <p14:creationId xmlns:p14="http://schemas.microsoft.com/office/powerpoint/2010/main" val="35036568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A55B42-C861-E857-2C98-CE34296FCD04}"/>
              </a:ext>
            </a:extLst>
          </p:cNvPr>
          <p:cNvSpPr>
            <a:spLocks noGrp="1"/>
          </p:cNvSpPr>
          <p:nvPr>
            <p:ph idx="1"/>
          </p:nvPr>
        </p:nvSpPr>
        <p:spPr>
          <a:xfrm>
            <a:off x="1058333" y="1895356"/>
            <a:ext cx="8280194" cy="3638591"/>
          </a:xfrm>
        </p:spPr>
        <p:txBody>
          <a:bodyPr vert="horz" lIns="91440" tIns="45720" rIns="91440" bIns="45720" rtlCol="0" anchor="t">
            <a:noAutofit/>
          </a:bodyPr>
          <a:lstStyle/>
          <a:p>
            <a:pPr marL="285750" indent="-285750">
              <a:buFont typeface="Symbol"/>
              <a:buChar char="•"/>
            </a:pPr>
            <a:r>
              <a:rPr lang="en-CA" sz="3000" b="0" dirty="0">
                <a:latin typeface="Arial"/>
                <a:cs typeface="Arial"/>
              </a:rPr>
              <a:t>What are the most important things you learned through this experience? </a:t>
            </a:r>
            <a:endParaRPr lang="en-US" sz="3000" b="0">
              <a:latin typeface="Arial"/>
              <a:cs typeface="Arial"/>
            </a:endParaRPr>
          </a:p>
          <a:p>
            <a:pPr marL="285750" indent="-285750">
              <a:buFont typeface="Symbol"/>
              <a:buChar char="•"/>
            </a:pPr>
            <a:r>
              <a:rPr lang="en-CA" sz="3000" b="0" dirty="0">
                <a:latin typeface="Arial"/>
                <a:cs typeface="Arial"/>
              </a:rPr>
              <a:t>What is one thing you intend to carry back with you?</a:t>
            </a:r>
            <a:endParaRPr lang="en-US" sz="3000" b="0">
              <a:latin typeface="Arial"/>
              <a:cs typeface="Arial"/>
            </a:endParaRPr>
          </a:p>
          <a:p>
            <a:pPr marL="285750" indent="-285750">
              <a:buFont typeface="Symbol"/>
              <a:buChar char="•"/>
            </a:pPr>
            <a:r>
              <a:rPr lang="en-CA" sz="3000" b="0" dirty="0">
                <a:latin typeface="Arial"/>
                <a:cs typeface="Arial"/>
              </a:rPr>
              <a:t>What is something you commit to doing differently?</a:t>
            </a:r>
            <a:endParaRPr lang="en-US" sz="3000" b="0" dirty="0">
              <a:latin typeface="Arial"/>
              <a:cs typeface="Arial"/>
            </a:endParaRPr>
          </a:p>
          <a:p>
            <a:endParaRPr lang="en-US" dirty="0"/>
          </a:p>
        </p:txBody>
      </p:sp>
      <p:sp>
        <p:nvSpPr>
          <p:cNvPr id="3" name="Slide Number Placeholder 2">
            <a:extLst>
              <a:ext uri="{FF2B5EF4-FFF2-40B4-BE49-F238E27FC236}">
                <a16:creationId xmlns:a16="http://schemas.microsoft.com/office/drawing/2014/main" id="{1B73D1D5-D8DB-E725-498C-C567693F667B}"/>
              </a:ext>
            </a:extLst>
          </p:cNvPr>
          <p:cNvSpPr>
            <a:spLocks noGrp="1"/>
          </p:cNvSpPr>
          <p:nvPr>
            <p:ph type="sldNum" sz="quarter" idx="12"/>
          </p:nvPr>
        </p:nvSpPr>
        <p:spPr/>
        <p:txBody>
          <a:bodyPr/>
          <a:lstStyle/>
          <a:p>
            <a:fld id="{D57F1E4F-1CFF-5643-939E-217C01CDF565}" type="slidenum">
              <a:rPr lang="en-US" dirty="0"/>
              <a:pPr/>
              <a:t>59</a:t>
            </a:fld>
            <a:endParaRPr lang="en-US" dirty="0"/>
          </a:p>
        </p:txBody>
      </p:sp>
      <p:sp>
        <p:nvSpPr>
          <p:cNvPr id="4" name="Title 3">
            <a:extLst>
              <a:ext uri="{FF2B5EF4-FFF2-40B4-BE49-F238E27FC236}">
                <a16:creationId xmlns:a16="http://schemas.microsoft.com/office/drawing/2014/main" id="{0FECAE32-E096-D9B9-F397-D8CA8B8A7446}"/>
              </a:ext>
            </a:extLst>
          </p:cNvPr>
          <p:cNvSpPr>
            <a:spLocks noGrp="1"/>
          </p:cNvSpPr>
          <p:nvPr>
            <p:ph type="title"/>
          </p:nvPr>
        </p:nvSpPr>
        <p:spPr/>
        <p:txBody>
          <a:bodyPr>
            <a:normAutofit/>
          </a:bodyPr>
          <a:lstStyle/>
          <a:p>
            <a:r>
              <a:rPr lang="en-US" sz="3600" b="1" dirty="0">
                <a:latin typeface="Karla"/>
              </a:rPr>
              <a:t>Reflection</a:t>
            </a:r>
            <a:endParaRPr lang="en-US" sz="3600" b="1"/>
          </a:p>
        </p:txBody>
      </p:sp>
    </p:spTree>
    <p:extLst>
      <p:ext uri="{BB962C8B-B14F-4D97-AF65-F5344CB8AC3E}">
        <p14:creationId xmlns:p14="http://schemas.microsoft.com/office/powerpoint/2010/main" val="3063597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51987-0440-C7A9-4C99-A75F518C5E00}"/>
              </a:ext>
            </a:extLst>
          </p:cNvPr>
          <p:cNvSpPr>
            <a:spLocks noGrp="1"/>
          </p:cNvSpPr>
          <p:nvPr>
            <p:ph type="title"/>
          </p:nvPr>
        </p:nvSpPr>
        <p:spPr>
          <a:xfrm>
            <a:off x="1776930" y="1942280"/>
            <a:ext cx="6397479" cy="1479341"/>
          </a:xfrm>
          <a:ln>
            <a:solidFill>
              <a:srgbClr val="92D050"/>
            </a:solidFill>
          </a:ln>
        </p:spPr>
        <p:txBody>
          <a:bodyPr/>
          <a:lstStyle/>
          <a:p>
            <a:r>
              <a:rPr lang="en-US" b="1" dirty="0">
                <a:latin typeface="Karla"/>
              </a:rPr>
              <a:t>What is One Welfare?</a:t>
            </a:r>
            <a:endParaRPr lang="en-US" dirty="0">
              <a:latin typeface="Karla"/>
            </a:endParaRPr>
          </a:p>
        </p:txBody>
      </p:sp>
      <p:sp>
        <p:nvSpPr>
          <p:cNvPr id="3" name="Text Placeholder 2">
            <a:extLst>
              <a:ext uri="{FF2B5EF4-FFF2-40B4-BE49-F238E27FC236}">
                <a16:creationId xmlns:a16="http://schemas.microsoft.com/office/drawing/2014/main" id="{35C9E077-E6B5-C7D4-BDD2-C3B88F463530}"/>
              </a:ext>
            </a:extLst>
          </p:cNvPr>
          <p:cNvSpPr>
            <a:spLocks noGrp="1"/>
          </p:cNvSpPr>
          <p:nvPr>
            <p:ph type="body" idx="1"/>
          </p:nvPr>
        </p:nvSpPr>
        <p:spPr>
          <a:xfrm>
            <a:off x="746079" y="3929423"/>
            <a:ext cx="8459180" cy="2181690"/>
          </a:xfrm>
        </p:spPr>
        <p:txBody>
          <a:bodyPr>
            <a:normAutofit lnSpcReduction="10000"/>
          </a:bodyPr>
          <a:lstStyle/>
          <a:p>
            <a:r>
              <a:rPr lang="en-US" sz="2200" b="0" dirty="0">
                <a:latin typeface="Arial"/>
                <a:cs typeface="Arial"/>
              </a:rPr>
              <a:t>One Welfare is a concept that describes how animals, people, and the environment are connected to each other. The well-being of one affects the others.</a:t>
            </a:r>
          </a:p>
          <a:p>
            <a:endParaRPr lang="en-US" sz="2200" b="0" dirty="0"/>
          </a:p>
          <a:p>
            <a:r>
              <a:rPr lang="en-US" sz="2200" b="0" dirty="0">
                <a:latin typeface="Arial"/>
                <a:cs typeface="Arial"/>
              </a:rPr>
              <a:t>This concept is essentially the same as the Indigenous concept of All My Relations.</a:t>
            </a:r>
            <a:endParaRPr lang="en-US" sz="2200" b="0" dirty="0"/>
          </a:p>
          <a:p>
            <a:endParaRPr lang="en-US" dirty="0"/>
          </a:p>
        </p:txBody>
      </p:sp>
      <p:sp>
        <p:nvSpPr>
          <p:cNvPr id="4" name="Slide Number Placeholder 3">
            <a:extLst>
              <a:ext uri="{FF2B5EF4-FFF2-40B4-BE49-F238E27FC236}">
                <a16:creationId xmlns:a16="http://schemas.microsoft.com/office/drawing/2014/main" id="{D74F102A-D3F3-5F07-1F00-E14CA9BB965A}"/>
              </a:ext>
            </a:extLst>
          </p:cNvPr>
          <p:cNvSpPr>
            <a:spLocks noGrp="1"/>
          </p:cNvSpPr>
          <p:nvPr>
            <p:ph type="sldNum" sz="quarter" idx="12"/>
          </p:nvPr>
        </p:nvSpPr>
        <p:spPr/>
        <p:txBody>
          <a:bodyPr/>
          <a:lstStyle/>
          <a:p>
            <a:fld id="{D57F1E4F-1CFF-5643-939E-217C01CDF565}" type="slidenum">
              <a:rPr lang="en-US" dirty="0"/>
              <a:pPr/>
              <a:t>6</a:t>
            </a:fld>
            <a:endParaRPr lang="en-US" dirty="0"/>
          </a:p>
        </p:txBody>
      </p:sp>
    </p:spTree>
    <p:extLst>
      <p:ext uri="{BB962C8B-B14F-4D97-AF65-F5344CB8AC3E}">
        <p14:creationId xmlns:p14="http://schemas.microsoft.com/office/powerpoint/2010/main" val="40881771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5B041-E9EB-4780-F816-EEEB0EF82355}"/>
              </a:ext>
            </a:extLst>
          </p:cNvPr>
          <p:cNvSpPr>
            <a:spLocks noGrp="1"/>
          </p:cNvSpPr>
          <p:nvPr>
            <p:ph type="title"/>
          </p:nvPr>
        </p:nvSpPr>
        <p:spPr>
          <a:xfrm>
            <a:off x="921281" y="1542322"/>
            <a:ext cx="8605538" cy="1618763"/>
          </a:xfrm>
          <a:ln w="28575">
            <a:solidFill>
              <a:srgbClr val="FB9240"/>
            </a:solidFill>
          </a:ln>
        </p:spPr>
        <p:txBody>
          <a:bodyPr>
            <a:normAutofit/>
          </a:bodyPr>
          <a:lstStyle/>
          <a:p>
            <a:r>
              <a:rPr lang="en-US" sz="4500" b="1" dirty="0">
                <a:latin typeface="Karla"/>
              </a:rPr>
              <a:t>Thank you!</a:t>
            </a:r>
            <a:endParaRPr lang="en-US" sz="4500" b="1" dirty="0"/>
          </a:p>
        </p:txBody>
      </p:sp>
      <p:sp>
        <p:nvSpPr>
          <p:cNvPr id="3" name="Text Placeholder 2">
            <a:extLst>
              <a:ext uri="{FF2B5EF4-FFF2-40B4-BE49-F238E27FC236}">
                <a16:creationId xmlns:a16="http://schemas.microsoft.com/office/drawing/2014/main" id="{CE24C3D1-0397-BCFC-BB01-57E93D2B328C}"/>
              </a:ext>
            </a:extLst>
          </p:cNvPr>
          <p:cNvSpPr>
            <a:spLocks noGrp="1"/>
          </p:cNvSpPr>
          <p:nvPr>
            <p:ph type="body" idx="1"/>
          </p:nvPr>
        </p:nvSpPr>
        <p:spPr>
          <a:xfrm>
            <a:off x="921201" y="3431670"/>
            <a:ext cx="8596668" cy="860400"/>
          </a:xfrm>
          <a:ln w="12700">
            <a:solidFill>
              <a:srgbClr val="AFD13D"/>
            </a:solidFill>
          </a:ln>
        </p:spPr>
        <p:txBody>
          <a:bodyPr/>
          <a:lstStyle/>
          <a:p>
            <a:r>
              <a:rPr lang="en-US" dirty="0">
                <a:latin typeface="Arial"/>
                <a:cs typeface="Arial"/>
              </a:rPr>
              <a:t>Contact: sareeta@vancouverhumanesociety.bc.ca</a:t>
            </a:r>
            <a:endParaRPr lang="en-US" dirty="0"/>
          </a:p>
        </p:txBody>
      </p:sp>
      <p:sp>
        <p:nvSpPr>
          <p:cNvPr id="4" name="Slide Number Placeholder 3">
            <a:extLst>
              <a:ext uri="{FF2B5EF4-FFF2-40B4-BE49-F238E27FC236}">
                <a16:creationId xmlns:a16="http://schemas.microsoft.com/office/drawing/2014/main" id="{2ECAAFBC-A125-C41F-BB77-48826C0E5975}"/>
              </a:ext>
            </a:extLst>
          </p:cNvPr>
          <p:cNvSpPr>
            <a:spLocks noGrp="1"/>
          </p:cNvSpPr>
          <p:nvPr>
            <p:ph type="sldNum" sz="quarter" idx="12"/>
          </p:nvPr>
        </p:nvSpPr>
        <p:spPr/>
        <p:txBody>
          <a:bodyPr/>
          <a:lstStyle/>
          <a:p>
            <a:fld id="{D57F1E4F-1CFF-5643-939E-217C01CDF565}" type="slidenum">
              <a:rPr lang="en-US" dirty="0"/>
              <a:pPr/>
              <a:t>60</a:t>
            </a:fld>
            <a:endParaRPr lang="en-US" dirty="0"/>
          </a:p>
        </p:txBody>
      </p:sp>
      <p:sp>
        <p:nvSpPr>
          <p:cNvPr id="9" name="Text Placeholder 2">
            <a:extLst>
              <a:ext uri="{FF2B5EF4-FFF2-40B4-BE49-F238E27FC236}">
                <a16:creationId xmlns:a16="http://schemas.microsoft.com/office/drawing/2014/main" id="{CF66F80C-813D-86EF-E826-13FC6818DA7E}"/>
              </a:ext>
            </a:extLst>
          </p:cNvPr>
          <p:cNvSpPr txBox="1">
            <a:spLocks/>
          </p:cNvSpPr>
          <p:nvPr/>
        </p:nvSpPr>
        <p:spPr>
          <a:xfrm>
            <a:off x="922382" y="4567430"/>
            <a:ext cx="5853275" cy="1622313"/>
          </a:xfrm>
          <a:prstGeom prst="rect">
            <a:avLst/>
          </a:prstGeom>
          <a:ln w="12700">
            <a:solidFill>
              <a:srgbClr val="2170B8"/>
            </a:solidFill>
          </a:ln>
        </p:spPr>
        <p:txBody>
          <a:bodyPr vert="horz" lIns="91440" tIns="45720" rIns="91440" bIns="45720" rtlCol="0" anchor="ctr">
            <a:normAutofit/>
          </a:bodyPr>
          <a:lstStyle>
            <a:lvl1pPr marL="0" indent="0" algn="ctr" defTabSz="457200" rtl="0" eaLnBrk="1" latinLnBrk="0" hangingPunct="1">
              <a:spcBef>
                <a:spcPts val="1000"/>
              </a:spcBef>
              <a:spcAft>
                <a:spcPts val="0"/>
              </a:spcAft>
              <a:buClr>
                <a:schemeClr val="accent1"/>
              </a:buClr>
              <a:buSzPct val="80000"/>
              <a:buFont typeface="Wingdings 3" charset="2"/>
              <a:buNone/>
              <a:defRPr sz="2000" b="1"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r>
              <a:rPr lang="en-US" b="0" dirty="0">
                <a:solidFill>
                  <a:schemeClr val="tx1"/>
                </a:solidFill>
                <a:latin typeface="Arial"/>
                <a:cs typeface="Arial"/>
              </a:rPr>
              <a:t>Please scan the QR code to share your feedback with us via our short survey.</a:t>
            </a:r>
            <a:endParaRPr lang="en-US" dirty="0">
              <a:solidFill>
                <a:schemeClr val="tx1"/>
              </a:solidFill>
            </a:endParaRPr>
          </a:p>
        </p:txBody>
      </p:sp>
      <p:pic>
        <p:nvPicPr>
          <p:cNvPr id="10" name="Picture 10" descr="A qr code with black squares&#10;&#10;Description automatically generated">
            <a:extLst>
              <a:ext uri="{FF2B5EF4-FFF2-40B4-BE49-F238E27FC236}">
                <a16:creationId xmlns:a16="http://schemas.microsoft.com/office/drawing/2014/main" id="{D5A10E00-5624-AB0E-E038-BF3BF441F8FE}"/>
              </a:ext>
            </a:extLst>
          </p:cNvPr>
          <p:cNvPicPr>
            <a:picLocks noChangeAspect="1"/>
          </p:cNvPicPr>
          <p:nvPr/>
        </p:nvPicPr>
        <p:blipFill>
          <a:blip r:embed="rId3"/>
          <a:stretch>
            <a:fillRect/>
          </a:stretch>
        </p:blipFill>
        <p:spPr>
          <a:xfrm>
            <a:off x="7130715" y="4430294"/>
            <a:ext cx="1907675" cy="1900992"/>
          </a:xfrm>
          <a:prstGeom prst="rect">
            <a:avLst/>
          </a:prstGeom>
        </p:spPr>
      </p:pic>
    </p:spTree>
    <p:extLst>
      <p:ext uri="{BB962C8B-B14F-4D97-AF65-F5344CB8AC3E}">
        <p14:creationId xmlns:p14="http://schemas.microsoft.com/office/powerpoint/2010/main" val="2029360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text, umbrella, accessory&#10;&#10;">
            <a:extLst>
              <a:ext uri="{FF2B5EF4-FFF2-40B4-BE49-F238E27FC236}">
                <a16:creationId xmlns:a16="http://schemas.microsoft.com/office/drawing/2014/main" id="{669BD1F1-9971-67B6-E969-81DAB38BEFDF}"/>
              </a:ext>
            </a:extLst>
          </p:cNvPr>
          <p:cNvPicPr>
            <a:picLocks noGrp="1" noChangeAspect="1"/>
          </p:cNvPicPr>
          <p:nvPr>
            <p:ph idx="1"/>
          </p:nvPr>
        </p:nvPicPr>
        <p:blipFill>
          <a:blip r:embed="rId3"/>
          <a:stretch>
            <a:fillRect/>
          </a:stretch>
        </p:blipFill>
        <p:spPr>
          <a:xfrm>
            <a:off x="2528249" y="274897"/>
            <a:ext cx="6795909" cy="6106576"/>
          </a:xfrm>
        </p:spPr>
      </p:pic>
      <p:sp>
        <p:nvSpPr>
          <p:cNvPr id="5" name="Slide Number Placeholder 4">
            <a:extLst>
              <a:ext uri="{FF2B5EF4-FFF2-40B4-BE49-F238E27FC236}">
                <a16:creationId xmlns:a16="http://schemas.microsoft.com/office/drawing/2014/main" id="{0FE0BD9A-DCD0-2489-D18D-05F7F3B55A46}"/>
              </a:ext>
            </a:extLst>
          </p:cNvPr>
          <p:cNvSpPr>
            <a:spLocks noGrp="1"/>
          </p:cNvSpPr>
          <p:nvPr>
            <p:ph type="sldNum" sz="quarter" idx="12"/>
          </p:nvPr>
        </p:nvSpPr>
        <p:spPr/>
        <p:txBody>
          <a:bodyPr/>
          <a:lstStyle/>
          <a:p>
            <a:fld id="{519954A3-9DFD-4C44-94BA-B95130A3BA1C}" type="slidenum">
              <a:rPr lang="en-US" dirty="0"/>
              <a:t>7</a:t>
            </a:fld>
            <a:endParaRPr lang="en-US" dirty="0"/>
          </a:p>
        </p:txBody>
      </p:sp>
      <p:sp>
        <p:nvSpPr>
          <p:cNvPr id="2" name="TextBox 1">
            <a:extLst>
              <a:ext uri="{FF2B5EF4-FFF2-40B4-BE49-F238E27FC236}">
                <a16:creationId xmlns:a16="http://schemas.microsoft.com/office/drawing/2014/main" id="{BDDE0010-2E7E-240D-80C9-ECD6183698C4}"/>
              </a:ext>
            </a:extLst>
          </p:cNvPr>
          <p:cNvSpPr txBox="1"/>
          <p:nvPr/>
        </p:nvSpPr>
        <p:spPr>
          <a:xfrm>
            <a:off x="750425" y="6055487"/>
            <a:ext cx="337980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t>Credit: </a:t>
            </a:r>
            <a:r>
              <a:rPr lang="en-CA" sz="1600" i="1" dirty="0">
                <a:ea typeface="+mn-lt"/>
                <a:cs typeface="+mn-lt"/>
              </a:rPr>
              <a:t>onewelfare.org</a:t>
            </a:r>
            <a:endParaRPr lang="en-US" sz="1600" i="1" dirty="0"/>
          </a:p>
        </p:txBody>
      </p:sp>
    </p:spTree>
    <p:extLst>
      <p:ext uri="{BB962C8B-B14F-4D97-AF65-F5344CB8AC3E}">
        <p14:creationId xmlns:p14="http://schemas.microsoft.com/office/powerpoint/2010/main" val="778088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76C3-010F-4BE1-8188-082EB837A049}"/>
              </a:ext>
            </a:extLst>
          </p:cNvPr>
          <p:cNvSpPr>
            <a:spLocks noGrp="1"/>
          </p:cNvSpPr>
          <p:nvPr>
            <p:ph type="title"/>
          </p:nvPr>
        </p:nvSpPr>
        <p:spPr>
          <a:xfrm>
            <a:off x="2305244" y="2365516"/>
            <a:ext cx="6068214" cy="2138308"/>
          </a:xfrm>
          <a:ln>
            <a:solidFill>
              <a:srgbClr val="AFD13D"/>
            </a:solidFill>
          </a:ln>
        </p:spPr>
        <p:txBody>
          <a:bodyPr/>
          <a:lstStyle/>
          <a:p>
            <a:r>
              <a:rPr lang="en-US" dirty="0">
                <a:latin typeface="Karla"/>
              </a:rPr>
              <a:t>Reflection</a:t>
            </a:r>
            <a:endParaRPr lang="en-US" dirty="0"/>
          </a:p>
        </p:txBody>
      </p:sp>
      <p:sp>
        <p:nvSpPr>
          <p:cNvPr id="4" name="Slide Number Placeholder 3">
            <a:extLst>
              <a:ext uri="{FF2B5EF4-FFF2-40B4-BE49-F238E27FC236}">
                <a16:creationId xmlns:a16="http://schemas.microsoft.com/office/drawing/2014/main" id="{BD1CDDF7-C739-7544-FACA-E4C5C5872734}"/>
              </a:ext>
            </a:extLst>
          </p:cNvPr>
          <p:cNvSpPr>
            <a:spLocks noGrp="1"/>
          </p:cNvSpPr>
          <p:nvPr>
            <p:ph type="sldNum" sz="quarter" idx="12"/>
          </p:nvPr>
        </p:nvSpPr>
        <p:spPr/>
        <p:txBody>
          <a:bodyPr/>
          <a:lstStyle/>
          <a:p>
            <a:fld id="{D57F1E4F-1CFF-5643-939E-217C01CDF565}" type="slidenum">
              <a:rPr lang="en-US" dirty="0"/>
              <a:pPr/>
              <a:t>8</a:t>
            </a:fld>
            <a:endParaRPr lang="en-US" dirty="0"/>
          </a:p>
        </p:txBody>
      </p:sp>
    </p:spTree>
    <p:extLst>
      <p:ext uri="{BB962C8B-B14F-4D97-AF65-F5344CB8AC3E}">
        <p14:creationId xmlns:p14="http://schemas.microsoft.com/office/powerpoint/2010/main" val="1963701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shape&#10;&#10;Description automatically generated">
            <a:extLst>
              <a:ext uri="{FF2B5EF4-FFF2-40B4-BE49-F238E27FC236}">
                <a16:creationId xmlns:a16="http://schemas.microsoft.com/office/drawing/2014/main" id="{7358B813-8EEC-0A65-B359-679E80BF9B29}"/>
              </a:ext>
            </a:extLst>
          </p:cNvPr>
          <p:cNvPicPr>
            <a:picLocks noGrp="1" noChangeAspect="1"/>
          </p:cNvPicPr>
          <p:nvPr>
            <p:ph idx="1"/>
          </p:nvPr>
        </p:nvPicPr>
        <p:blipFill>
          <a:blip r:embed="rId3"/>
          <a:stretch>
            <a:fillRect/>
          </a:stretch>
        </p:blipFill>
        <p:spPr>
          <a:xfrm>
            <a:off x="1972892" y="1219212"/>
            <a:ext cx="6413718" cy="4706240"/>
          </a:xfrm>
        </p:spPr>
      </p:pic>
      <p:sp>
        <p:nvSpPr>
          <p:cNvPr id="5" name="Slide Number Placeholder 4">
            <a:extLst>
              <a:ext uri="{FF2B5EF4-FFF2-40B4-BE49-F238E27FC236}">
                <a16:creationId xmlns:a16="http://schemas.microsoft.com/office/drawing/2014/main" id="{81FFF0A5-55A3-908E-C202-0FD1E27F8C9F}"/>
              </a:ext>
            </a:extLst>
          </p:cNvPr>
          <p:cNvSpPr>
            <a:spLocks noGrp="1"/>
          </p:cNvSpPr>
          <p:nvPr>
            <p:ph type="sldNum" sz="quarter" idx="12"/>
          </p:nvPr>
        </p:nvSpPr>
        <p:spPr/>
        <p:txBody>
          <a:bodyPr/>
          <a:lstStyle/>
          <a:p>
            <a:fld id="{519954A3-9DFD-4C44-94BA-B95130A3BA1C}" type="slidenum">
              <a:rPr lang="en-US" dirty="0"/>
              <a:t>9</a:t>
            </a:fld>
            <a:endParaRPr lang="en-US" dirty="0"/>
          </a:p>
        </p:txBody>
      </p:sp>
    </p:spTree>
    <p:extLst>
      <p:ext uri="{BB962C8B-B14F-4D97-AF65-F5344CB8AC3E}">
        <p14:creationId xmlns:p14="http://schemas.microsoft.com/office/powerpoint/2010/main" val="1691778525"/>
      </p:ext>
    </p:extLst>
  </p:cSld>
  <p:clrMapOvr>
    <a:masterClrMapping/>
  </p:clrMapOvr>
</p:sld>
</file>

<file path=ppt/theme/theme1.xml><?xml version="1.0" encoding="utf-8"?>
<a:theme xmlns:a="http://schemas.openxmlformats.org/drawingml/2006/main" name="Facet">
  <a:themeElements>
    <a:clrScheme name="VHS Colour Scheme">
      <a:dk1>
        <a:srgbClr val="242424"/>
      </a:dk1>
      <a:lt1>
        <a:srgbClr val="FFFFFF"/>
      </a:lt1>
      <a:dk2>
        <a:srgbClr val="404040"/>
      </a:dk2>
      <a:lt2>
        <a:srgbClr val="EBEBEB"/>
      </a:lt2>
      <a:accent1>
        <a:srgbClr val="90C226"/>
      </a:accent1>
      <a:accent2>
        <a:srgbClr val="54A021"/>
      </a:accent2>
      <a:accent3>
        <a:srgbClr val="047EB3"/>
      </a:accent3>
      <a:accent4>
        <a:srgbClr val="FB9240"/>
      </a:accent4>
      <a:accent5>
        <a:srgbClr val="EE5F9D"/>
      </a:accent5>
      <a:accent6>
        <a:srgbClr val="6D6D6D"/>
      </a:accent6>
      <a:hlink>
        <a:srgbClr val="AFD13C"/>
      </a:hlink>
      <a:folHlink>
        <a:srgbClr val="AFD18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VHS Theme" id="{0F2DFE09-B5FF-49F1-BC26-FE2424813C59}" vid="{19414BEB-AF8E-44A5-8608-C3C7CCA9DD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7559723-6e41-45f5-8b4c-5bdb1a55c552" xsi:nil="true"/>
    <lcf76f155ced4ddcb4097134ff3c332f xmlns="e7ad6177-318f-4a85-b389-93b077fa834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E54FB89FD09B247A7E80620AA6007E6" ma:contentTypeVersion="19" ma:contentTypeDescription="Create a new document." ma:contentTypeScope="" ma:versionID="714804187880630eb61ab7f7c8cb22ff">
  <xsd:schema xmlns:xsd="http://www.w3.org/2001/XMLSchema" xmlns:xs="http://www.w3.org/2001/XMLSchema" xmlns:p="http://schemas.microsoft.com/office/2006/metadata/properties" xmlns:ns2="e7ad6177-318f-4a85-b389-93b077fa834f" xmlns:ns3="c7559723-6e41-45f5-8b4c-5bdb1a55c552" targetNamespace="http://schemas.microsoft.com/office/2006/metadata/properties" ma:root="true" ma:fieldsID="243636a4b73150c1c9488a6baf11cdef" ns2:_="" ns3:_="">
    <xsd:import namespace="e7ad6177-318f-4a85-b389-93b077fa834f"/>
    <xsd:import namespace="c7559723-6e41-45f5-8b4c-5bdb1a55c5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ad6177-318f-4a85-b389-93b077fa83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75ad4af-068d-43ce-9beb-9e51dfbea8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559723-6e41-45f5-8b4c-5bdb1a55c55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76556c8-6cf3-4b97-9dbd-6498ce082da5}" ma:internalName="TaxCatchAll" ma:showField="CatchAllData" ma:web="c7559723-6e41-45f5-8b4c-5bdb1a55c5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AA7208-61A2-4E32-B252-336D68F9C2A0}">
  <ds:schemaRefs>
    <ds:schemaRef ds:uri="http://schemas.microsoft.com/office/2006/metadata/properties"/>
    <ds:schemaRef ds:uri="http://www.w3.org/2000/xmlns/"/>
    <ds:schemaRef ds:uri="c7559723-6e41-45f5-8b4c-5bdb1a55c552"/>
    <ds:schemaRef ds:uri="http://www.w3.org/2001/XMLSchema-instance"/>
    <ds:schemaRef ds:uri="e7ad6177-318f-4a85-b389-93b077fa834f"/>
    <ds:schemaRef ds:uri="http://schemas.microsoft.com/office/infopath/2007/PartnerControls"/>
  </ds:schemaRefs>
</ds:datastoreItem>
</file>

<file path=customXml/itemProps2.xml><?xml version="1.0" encoding="utf-8"?>
<ds:datastoreItem xmlns:ds="http://schemas.openxmlformats.org/officeDocument/2006/customXml" ds:itemID="{E5EE40EA-E23E-4EA8-B08A-8AB48E1353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ad6177-318f-4a85-b389-93b077fa834f"/>
    <ds:schemaRef ds:uri="c7559723-6e41-45f5-8b4c-5bdb1a55c5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35821A-969B-4A3A-A2AD-290A5EDC94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VHS Theme</Template>
  <TotalTime>0</TotalTime>
  <Words>16729</Words>
  <Application>Microsoft Office PowerPoint</Application>
  <PresentationFormat>Widescreen</PresentationFormat>
  <Paragraphs>755</Paragraphs>
  <Slides>60</Slides>
  <Notes>60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Arial</vt:lpstr>
      <vt:lpstr>Calibri</vt:lpstr>
      <vt:lpstr>Courier New</vt:lpstr>
      <vt:lpstr>Karla</vt:lpstr>
      <vt:lpstr>Symbol</vt:lpstr>
      <vt:lpstr>Symbol,Sans-Serif</vt:lpstr>
      <vt:lpstr>Trebuchet MS</vt:lpstr>
      <vt:lpstr>Wingdings 3</vt:lpstr>
      <vt:lpstr>Facet</vt:lpstr>
      <vt:lpstr>Trauma-Informed, Culturally Safe Approaches for the Animal Services Sector</vt:lpstr>
      <vt:lpstr>Land Honouring</vt:lpstr>
      <vt:lpstr>Learning Objectives</vt:lpstr>
      <vt:lpstr>Research Background</vt:lpstr>
      <vt:lpstr>Course Structure &amp; Objectives</vt:lpstr>
      <vt:lpstr>What is One Welfare?</vt:lpstr>
      <vt:lpstr>PowerPoint Presentation</vt:lpstr>
      <vt:lpstr>Reflection</vt:lpstr>
      <vt:lpstr>PowerPoint Presentation</vt:lpstr>
      <vt:lpstr>Why is One Welfare important?</vt:lpstr>
      <vt:lpstr>Activity: Systems Mapping</vt:lpstr>
      <vt:lpstr>Systems Map Example</vt:lpstr>
      <vt:lpstr>Early Intervention &amp; Prevention</vt:lpstr>
      <vt:lpstr>Now? How?</vt:lpstr>
      <vt:lpstr>What is Trauma-Informed Practice (TIP)?</vt:lpstr>
      <vt:lpstr>What is Trauma?</vt:lpstr>
      <vt:lpstr>What is the connection between TIP &amp; animal protection work?</vt:lpstr>
      <vt:lpstr>Principles of a Trauma-Informed Approach</vt:lpstr>
      <vt:lpstr>Understanding Triggers</vt:lpstr>
      <vt:lpstr>Signs an Individual is Activated</vt:lpstr>
      <vt:lpstr>How To Implement Your Understanding of Triggers</vt:lpstr>
      <vt:lpstr>Using Accessible &amp; Non-Triggering Language</vt:lpstr>
      <vt:lpstr>Ensuring Transparency in our Processes</vt:lpstr>
      <vt:lpstr>Centering Voice, Choice, Respect, &amp; Sensitivity</vt:lpstr>
      <vt:lpstr>“...if you see two people in a household, one of whom is sitting on the couch trying to keep [themselves] from crying, and you're going to remove a pet, I think it should make sense for you to double-check who is the actual caretaker for the pet... They should talk to them and offer options... I lost the dog that I really really really loved because of [the abuser’s] actions.”</vt:lpstr>
      <vt:lpstr>How to Center Voice + Choice</vt:lpstr>
      <vt:lpstr>How to Center Voice + Choice In Interactions With Clients</vt:lpstr>
      <vt:lpstr>Meeting a Person Where They Are at in Life</vt:lpstr>
      <vt:lpstr>How To Meet a Person Where They Are At</vt:lpstr>
      <vt:lpstr>Challenging Biases &amp; Assumptions</vt:lpstr>
      <vt:lpstr>What questions can we ask to challenge our biases?</vt:lpstr>
      <vt:lpstr>Strengths-Based Approach</vt:lpstr>
      <vt:lpstr>Tips for Using a Strengths-Based Approach</vt:lpstr>
      <vt:lpstr>Non-Judgmental Approach</vt:lpstr>
      <vt:lpstr>Cultural Safety, Sensitivity, &amp; Awareness</vt:lpstr>
      <vt:lpstr>Activity: Practicing a Trauma-Informed Approach </vt:lpstr>
      <vt:lpstr>PowerPoint Presentation</vt:lpstr>
      <vt:lpstr>Break Time!</vt:lpstr>
      <vt:lpstr>Shifting the Question: Stigmatized vs. Trauma-Informed Thinking</vt:lpstr>
      <vt:lpstr>Cultural Safety</vt:lpstr>
      <vt:lpstr>Why is cultural safety essential for the animal services sector?</vt:lpstr>
      <vt:lpstr>PowerPoint Presentation</vt:lpstr>
      <vt:lpstr>Key Elements of a Culturally Safe Approach</vt:lpstr>
      <vt:lpstr>Questions to ask when reflecting on your organization's cultural safety</vt:lpstr>
      <vt:lpstr>Practices to ensure cultural awareness, sensitivity &amp; safety</vt:lpstr>
      <vt:lpstr>Activity: Connecting Back to Early Intervention &amp; Prevention</vt:lpstr>
      <vt:lpstr>Refresher: Early Intervention &amp; Prevention</vt:lpstr>
      <vt:lpstr>Cultural Humility</vt:lpstr>
      <vt:lpstr>Break Time!</vt:lpstr>
      <vt:lpstr>Practical Approaches to Implementing Trauma-Informed &amp; Culturally Safe Practices</vt:lpstr>
      <vt:lpstr>Motivational Interviewing 'CAPE'</vt:lpstr>
      <vt:lpstr>"This has been a really difficult decision, but your animal’s well-being is clearly important to you."</vt:lpstr>
      <vt:lpstr>"I can tell you really care about your dog, so I’m going to let you know that I think he needs to be rehomed. "</vt:lpstr>
      <vt:lpstr>Activity: Practice Applying the Spirit of Motivational Interviewing</vt:lpstr>
      <vt:lpstr>Motivational Interviewing/CAPE</vt:lpstr>
      <vt:lpstr>The Experience Cube</vt:lpstr>
      <vt:lpstr>Activity: Practice Using the CUBE Method</vt:lpstr>
      <vt:lpstr>The Experience Cube</vt:lpstr>
      <vt:lpstr>Reflection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Celeste Morales</dc:creator>
  <cp:lastModifiedBy>Sareeta Lopez</cp:lastModifiedBy>
  <cp:revision>1807</cp:revision>
  <dcterms:created xsi:type="dcterms:W3CDTF">2022-04-26T17:51:22Z</dcterms:created>
  <dcterms:modified xsi:type="dcterms:W3CDTF">2024-04-24T16:51:55Z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0x0101004E54FB89FD09B247A7E80620AA6007E6</vt:lpwstr>
  </property>
  <property fmtid="{D5CDD505-2E9C-101B-9397-08002B2CF9AE}" pid="3" name="MediaServiceImageTags">
    <vt:lpwstr/>
  </property>
</Properties>
</file>