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76" r:id="rId5"/>
    <p:sldId id="279" r:id="rId6"/>
    <p:sldId id="287" r:id="rId7"/>
    <p:sldId id="288" r:id="rId8"/>
    <p:sldId id="275" r:id="rId9"/>
    <p:sldId id="274" r:id="rId10"/>
    <p:sldId id="273" r:id="rId11"/>
    <p:sldId id="272" r:id="rId12"/>
    <p:sldId id="271" r:id="rId13"/>
    <p:sldId id="270" r:id="rId14"/>
    <p:sldId id="269" r:id="rId15"/>
    <p:sldId id="268" r:id="rId16"/>
    <p:sldId id="281" r:id="rId17"/>
    <p:sldId id="282" r:id="rId18"/>
    <p:sldId id="267" r:id="rId19"/>
    <p:sldId id="266" r:id="rId20"/>
    <p:sldId id="265" r:id="rId21"/>
    <p:sldId id="264" r:id="rId22"/>
    <p:sldId id="278" r:id="rId23"/>
    <p:sldId id="262" r:id="rId24"/>
    <p:sldId id="259" r:id="rId25"/>
    <p:sldId id="261" r:id="rId26"/>
    <p:sldId id="260" r:id="rId27"/>
    <p:sldId id="289" r:id="rId28"/>
    <p:sldId id="258"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95707-0C74-2AE6-217F-A34D37DEBB95}" v="109" dt="2024-04-09T21:34:49.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319" autoAdjust="0"/>
  </p:normalViewPr>
  <p:slideViewPr>
    <p:cSldViewPr snapToGrid="0">
      <p:cViewPr varScale="1">
        <p:scale>
          <a:sx n="53" d="100"/>
          <a:sy n="53" d="100"/>
        </p:scale>
        <p:origin x="310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eta Lopez" userId="S::sareeta@vancouverhumanesociety.bc.ca::4b8b4780-fcae-404b-a1dc-774d960e943b" providerId="AD" clId="Web-{59CE45F4-976E-4B6F-9858-4E611DB71A1A}"/>
    <pc:docChg chg="modSld">
      <pc:chgData name="Sareeta Lopez" userId="S::sareeta@vancouverhumanesociety.bc.ca::4b8b4780-fcae-404b-a1dc-774d960e943b" providerId="AD" clId="Web-{59CE45F4-976E-4B6F-9858-4E611DB71A1A}" dt="2023-11-20T19:41:56.663" v="2" actId="20577"/>
      <pc:docMkLst>
        <pc:docMk/>
      </pc:docMkLst>
      <pc:sldChg chg="modSp">
        <pc:chgData name="Sareeta Lopez" userId="S::sareeta@vancouverhumanesociety.bc.ca::4b8b4780-fcae-404b-a1dc-774d960e943b" providerId="AD" clId="Web-{59CE45F4-976E-4B6F-9858-4E611DB71A1A}" dt="2023-11-20T19:41:56.663" v="2" actId="20577"/>
        <pc:sldMkLst>
          <pc:docMk/>
          <pc:sldMk cId="3658998007" sldId="258"/>
        </pc:sldMkLst>
        <pc:spChg chg="mod">
          <ac:chgData name="Sareeta Lopez" userId="S::sareeta@vancouverhumanesociety.bc.ca::4b8b4780-fcae-404b-a1dc-774d960e943b" providerId="AD" clId="Web-{59CE45F4-976E-4B6F-9858-4E611DB71A1A}" dt="2023-11-20T19:41:56.663" v="2" actId="20577"/>
          <ac:spMkLst>
            <pc:docMk/>
            <pc:sldMk cId="3658998007" sldId="258"/>
            <ac:spMk id="2" creationId="{98AAFFCA-A3CA-B708-08F0-9CCC59E64A5E}"/>
          </ac:spMkLst>
        </pc:spChg>
      </pc:sldChg>
    </pc:docChg>
  </pc:docChgLst>
  <pc:docChgLst>
    <pc:chgData name="Sareeta Lopez" userId="4b8b4780-fcae-404b-a1dc-774d960e943b" providerId="ADAL" clId="{F3C5531C-F3F8-4BA7-A08D-8679FD502CC7}"/>
    <pc:docChg chg="custSel modSld">
      <pc:chgData name="Sareeta Lopez" userId="4b8b4780-fcae-404b-a1dc-774d960e943b" providerId="ADAL" clId="{F3C5531C-F3F8-4BA7-A08D-8679FD502CC7}" dt="2022-10-18T16:39:00.592" v="22" actId="20577"/>
      <pc:docMkLst>
        <pc:docMk/>
      </pc:docMkLst>
      <pc:sldChg chg="modNotesTx">
        <pc:chgData name="Sareeta Lopez" userId="4b8b4780-fcae-404b-a1dc-774d960e943b" providerId="ADAL" clId="{F3C5531C-F3F8-4BA7-A08D-8679FD502CC7}" dt="2022-10-18T16:39:00.592" v="22" actId="20577"/>
        <pc:sldMkLst>
          <pc:docMk/>
          <pc:sldMk cId="1536728581" sldId="260"/>
        </pc:sldMkLst>
      </pc:sldChg>
      <pc:sldChg chg="modSp mod">
        <pc:chgData name="Sareeta Lopez" userId="4b8b4780-fcae-404b-a1dc-774d960e943b" providerId="ADAL" clId="{F3C5531C-F3F8-4BA7-A08D-8679FD502CC7}" dt="2022-10-18T16:20:40.885" v="20" actId="20577"/>
        <pc:sldMkLst>
          <pc:docMk/>
          <pc:sldMk cId="1514594171" sldId="281"/>
        </pc:sldMkLst>
        <pc:spChg chg="mod">
          <ac:chgData name="Sareeta Lopez" userId="4b8b4780-fcae-404b-a1dc-774d960e943b" providerId="ADAL" clId="{F3C5531C-F3F8-4BA7-A08D-8679FD502CC7}" dt="2022-10-18T16:20:40.885" v="20" actId="20577"/>
          <ac:spMkLst>
            <pc:docMk/>
            <pc:sldMk cId="1514594171" sldId="281"/>
            <ac:spMk id="9" creationId="{560356EE-DD9E-49C3-3BE9-4F92538A754D}"/>
          </ac:spMkLst>
        </pc:spChg>
      </pc:sldChg>
      <pc:sldChg chg="addSp delSp modSp mod modAnim">
        <pc:chgData name="Sareeta Lopez" userId="4b8b4780-fcae-404b-a1dc-774d960e943b" providerId="ADAL" clId="{F3C5531C-F3F8-4BA7-A08D-8679FD502CC7}" dt="2022-10-18T16:20:48.279" v="21" actId="1076"/>
        <pc:sldMkLst>
          <pc:docMk/>
          <pc:sldMk cId="160620658" sldId="282"/>
        </pc:sldMkLst>
        <pc:picChg chg="add mod">
          <ac:chgData name="Sareeta Lopez" userId="4b8b4780-fcae-404b-a1dc-774d960e943b" providerId="ADAL" clId="{F3C5531C-F3F8-4BA7-A08D-8679FD502CC7}" dt="2022-10-18T16:20:48.279" v="21" actId="1076"/>
          <ac:picMkLst>
            <pc:docMk/>
            <pc:sldMk cId="160620658" sldId="282"/>
            <ac:picMk id="2" creationId="{E05489D6-B6FC-08A2-4539-A2E5B0711EA8}"/>
          </ac:picMkLst>
        </pc:picChg>
        <pc:picChg chg="del">
          <ac:chgData name="Sareeta Lopez" userId="4b8b4780-fcae-404b-a1dc-774d960e943b" providerId="ADAL" clId="{F3C5531C-F3F8-4BA7-A08D-8679FD502CC7}" dt="2022-10-18T16:19:45.871" v="0" actId="478"/>
          <ac:picMkLst>
            <pc:docMk/>
            <pc:sldMk cId="160620658" sldId="282"/>
            <ac:picMk id="6" creationId="{91110CA7-815A-EAD2-6234-68A1125F7CB7}"/>
          </ac:picMkLst>
        </pc:picChg>
      </pc:sldChg>
    </pc:docChg>
  </pc:docChgLst>
  <pc:docChgLst>
    <pc:chgData name="Sareeta Lopez" userId="S::sareeta@vancouverhumanesociety.bc.ca::4b8b4780-fcae-404b-a1dc-774d960e943b" providerId="AD" clId="Web-{36F86EEB-A5DA-4B7B-94F5-118F05DA9913}"/>
    <pc:docChg chg="modSld">
      <pc:chgData name="Sareeta Lopez" userId="S::sareeta@vancouverhumanesociety.bc.ca::4b8b4780-fcae-404b-a1dc-774d960e943b" providerId="AD" clId="Web-{36F86EEB-A5DA-4B7B-94F5-118F05DA9913}" dt="2022-09-06T23:29:10.589" v="10"/>
      <pc:docMkLst>
        <pc:docMk/>
      </pc:docMkLst>
      <pc:sldChg chg="modSp modNotes">
        <pc:chgData name="Sareeta Lopez" userId="S::sareeta@vancouverhumanesociety.bc.ca::4b8b4780-fcae-404b-a1dc-774d960e943b" providerId="AD" clId="Web-{36F86EEB-A5DA-4B7B-94F5-118F05DA9913}" dt="2022-09-06T23:29:10.589" v="10"/>
        <pc:sldMkLst>
          <pc:docMk/>
          <pc:sldMk cId="3970740919" sldId="276"/>
        </pc:sldMkLst>
        <pc:spChg chg="mod">
          <ac:chgData name="Sareeta Lopez" userId="S::sareeta@vancouverhumanesociety.bc.ca::4b8b4780-fcae-404b-a1dc-774d960e943b" providerId="AD" clId="Web-{36F86EEB-A5DA-4B7B-94F5-118F05DA9913}" dt="2022-09-06T23:29:03.167" v="2" actId="20577"/>
          <ac:spMkLst>
            <pc:docMk/>
            <pc:sldMk cId="3970740919" sldId="276"/>
            <ac:spMk id="5" creationId="{1E6F2BD3-5721-27B7-33D5-06BC8982C553}"/>
          </ac:spMkLst>
        </pc:spChg>
      </pc:sldChg>
    </pc:docChg>
  </pc:docChgLst>
  <pc:docChgLst>
    <pc:chgData name="Celeste Morales" userId="S::celeste@vancouverhumanesociety.bc.ca::598fb7e8-a355-449e-bead-2f5839c6bc83" providerId="AD" clId="Web-{25BDB801-8E55-4234-AADA-6C306038DC41}"/>
    <pc:docChg chg="addSld delSld modSld addMainMaster modMainMaster">
      <pc:chgData name="Celeste Morales" userId="S::celeste@vancouverhumanesociety.bc.ca::598fb7e8-a355-449e-bead-2f5839c6bc83" providerId="AD" clId="Web-{25BDB801-8E55-4234-AADA-6C306038DC41}" dt="2022-06-07T23:04:57.362" v="122" actId="20577"/>
      <pc:docMkLst>
        <pc:docMk/>
      </pc:docMkLst>
      <pc:sldChg chg="del">
        <pc:chgData name="Celeste Morales" userId="S::celeste@vancouverhumanesociety.bc.ca::598fb7e8-a355-449e-bead-2f5839c6bc83" providerId="AD" clId="Web-{25BDB801-8E55-4234-AADA-6C306038DC41}" dt="2022-06-07T22:07:50.795" v="20"/>
        <pc:sldMkLst>
          <pc:docMk/>
          <pc:sldMk cId="109857222" sldId="256"/>
        </pc:sldMkLst>
      </pc:sldChg>
      <pc:sldChg chg="add del">
        <pc:chgData name="Celeste Morales" userId="S::celeste@vancouverhumanesociety.bc.ca::598fb7e8-a355-449e-bead-2f5839c6bc83" providerId="AD" clId="Web-{25BDB801-8E55-4234-AADA-6C306038DC41}" dt="2022-06-07T22:09:59.328" v="22"/>
        <pc:sldMkLst>
          <pc:docMk/>
          <pc:sldMk cId="4164887008" sldId="257"/>
        </pc:sldMkLst>
      </pc:sldChg>
      <pc:sldChg chg="add">
        <pc:chgData name="Celeste Morales" userId="S::celeste@vancouverhumanesociety.bc.ca::598fb7e8-a355-449e-bead-2f5839c6bc83" providerId="AD" clId="Web-{25BDB801-8E55-4234-AADA-6C306038DC41}" dt="2022-06-07T22:07:42.889" v="1"/>
        <pc:sldMkLst>
          <pc:docMk/>
          <pc:sldMk cId="3658998007" sldId="258"/>
        </pc:sldMkLst>
      </pc:sldChg>
      <pc:sldChg chg="modSp add">
        <pc:chgData name="Celeste Morales" userId="S::celeste@vancouverhumanesociety.bc.ca::598fb7e8-a355-449e-bead-2f5839c6bc83" providerId="AD" clId="Web-{25BDB801-8E55-4234-AADA-6C306038DC41}" dt="2022-06-07T22:21:45.475" v="67"/>
        <pc:sldMkLst>
          <pc:docMk/>
          <pc:sldMk cId="776757442" sldId="259"/>
        </pc:sldMkLst>
        <pc:spChg chg="mod">
          <ac:chgData name="Celeste Morales" userId="S::celeste@vancouverhumanesociety.bc.ca::598fb7e8-a355-449e-bead-2f5839c6bc83" providerId="AD" clId="Web-{25BDB801-8E55-4234-AADA-6C306038DC41}" dt="2022-06-07T22:21:45.475" v="67"/>
          <ac:spMkLst>
            <pc:docMk/>
            <pc:sldMk cId="776757442" sldId="259"/>
            <ac:spMk id="2" creationId="{08617C49-66F1-74BB-8D8D-D6426CCF973E}"/>
          </ac:spMkLst>
        </pc:spChg>
      </pc:sldChg>
      <pc:sldChg chg="add">
        <pc:chgData name="Celeste Morales" userId="S::celeste@vancouverhumanesociety.bc.ca::598fb7e8-a355-449e-bead-2f5839c6bc83" providerId="AD" clId="Web-{25BDB801-8E55-4234-AADA-6C306038DC41}" dt="2022-06-07T22:07:43.045" v="3"/>
        <pc:sldMkLst>
          <pc:docMk/>
          <pc:sldMk cId="1536728581" sldId="260"/>
        </pc:sldMkLst>
      </pc:sldChg>
      <pc:sldChg chg="add">
        <pc:chgData name="Celeste Morales" userId="S::celeste@vancouverhumanesociety.bc.ca::598fb7e8-a355-449e-bead-2f5839c6bc83" providerId="AD" clId="Web-{25BDB801-8E55-4234-AADA-6C306038DC41}" dt="2022-06-07T22:07:43.233" v="4"/>
        <pc:sldMkLst>
          <pc:docMk/>
          <pc:sldMk cId="1159553237" sldId="261"/>
        </pc:sldMkLst>
      </pc:sldChg>
      <pc:sldChg chg="add">
        <pc:chgData name="Celeste Morales" userId="S::celeste@vancouverhumanesociety.bc.ca::598fb7e8-a355-449e-bead-2f5839c6bc83" providerId="AD" clId="Web-{25BDB801-8E55-4234-AADA-6C306038DC41}" dt="2022-06-07T22:07:43.389" v="5"/>
        <pc:sldMkLst>
          <pc:docMk/>
          <pc:sldMk cId="3880180504" sldId="262"/>
        </pc:sldMkLst>
      </pc:sldChg>
      <pc:sldChg chg="add del">
        <pc:chgData name="Celeste Morales" userId="S::celeste@vancouverhumanesociety.bc.ca::598fb7e8-a355-449e-bead-2f5839c6bc83" providerId="AD" clId="Web-{25BDB801-8E55-4234-AADA-6C306038DC41}" dt="2022-06-07T22:17:57.035" v="41"/>
        <pc:sldMkLst>
          <pc:docMk/>
          <pc:sldMk cId="910076990" sldId="263"/>
        </pc:sldMkLst>
      </pc:sldChg>
      <pc:sldChg chg="addSp delSp modSp add">
        <pc:chgData name="Celeste Morales" userId="S::celeste@vancouverhumanesociety.bc.ca::598fb7e8-a355-449e-bead-2f5839c6bc83" providerId="AD" clId="Web-{25BDB801-8E55-4234-AADA-6C306038DC41}" dt="2022-06-07T22:20:59.787" v="65" actId="1076"/>
        <pc:sldMkLst>
          <pc:docMk/>
          <pc:sldMk cId="3272381996" sldId="264"/>
        </pc:sldMkLst>
        <pc:spChg chg="mod">
          <ac:chgData name="Celeste Morales" userId="S::celeste@vancouverhumanesociety.bc.ca::598fb7e8-a355-449e-bead-2f5839c6bc83" providerId="AD" clId="Web-{25BDB801-8E55-4234-AADA-6C306038DC41}" dt="2022-06-07T22:20:59.787" v="65" actId="1076"/>
          <ac:spMkLst>
            <pc:docMk/>
            <pc:sldMk cId="3272381996" sldId="264"/>
            <ac:spMk id="2" creationId="{948FAC4F-D8FE-773C-5BF4-FC5640DE8F4D}"/>
          </ac:spMkLst>
        </pc:spChg>
        <pc:spChg chg="del">
          <ac:chgData name="Celeste Morales" userId="S::celeste@vancouverhumanesociety.bc.ca::598fb7e8-a355-449e-bead-2f5839c6bc83" providerId="AD" clId="Web-{25BDB801-8E55-4234-AADA-6C306038DC41}" dt="2022-06-07T22:20:37.709" v="60"/>
          <ac:spMkLst>
            <pc:docMk/>
            <pc:sldMk cId="3272381996" sldId="264"/>
            <ac:spMk id="4" creationId="{4CCC5712-F8F2-46D5-E363-BEE16C675518}"/>
          </ac:spMkLst>
        </pc:spChg>
        <pc:spChg chg="add">
          <ac:chgData name="Celeste Morales" userId="S::celeste@vancouverhumanesociety.bc.ca::598fb7e8-a355-449e-bead-2f5839c6bc83" providerId="AD" clId="Web-{25BDB801-8E55-4234-AADA-6C306038DC41}" dt="2022-06-07T22:20:34.271" v="59"/>
          <ac:spMkLst>
            <pc:docMk/>
            <pc:sldMk cId="3272381996" sldId="264"/>
            <ac:spMk id="6" creationId="{0D677E44-E532-2E14-819E-B1428F0A2534}"/>
          </ac:spMkLst>
        </pc:spChg>
        <pc:spChg chg="add del mod">
          <ac:chgData name="Celeste Morales" userId="S::celeste@vancouverhumanesociety.bc.ca::598fb7e8-a355-449e-bead-2f5839c6bc83" providerId="AD" clId="Web-{25BDB801-8E55-4234-AADA-6C306038DC41}" dt="2022-06-07T22:20:40.865" v="61"/>
          <ac:spMkLst>
            <pc:docMk/>
            <pc:sldMk cId="3272381996" sldId="264"/>
            <ac:spMk id="8" creationId="{FD03F513-86F6-BBEA-7729-CEE093FA815F}"/>
          </ac:spMkLst>
        </pc:spChg>
      </pc:sldChg>
      <pc:sldChg chg="add">
        <pc:chgData name="Celeste Morales" userId="S::celeste@vancouverhumanesociety.bc.ca::598fb7e8-a355-449e-bead-2f5839c6bc83" providerId="AD" clId="Web-{25BDB801-8E55-4234-AADA-6C306038DC41}" dt="2022-06-07T22:07:43.608" v="8"/>
        <pc:sldMkLst>
          <pc:docMk/>
          <pc:sldMk cId="4279326043" sldId="265"/>
        </pc:sldMkLst>
      </pc:sldChg>
      <pc:sldChg chg="addSp delSp modSp add">
        <pc:chgData name="Celeste Morales" userId="S::celeste@vancouverhumanesociety.bc.ca::598fb7e8-a355-449e-bead-2f5839c6bc83" providerId="AD" clId="Web-{25BDB801-8E55-4234-AADA-6C306038DC41}" dt="2022-06-07T22:19:26.224" v="53" actId="1076"/>
        <pc:sldMkLst>
          <pc:docMk/>
          <pc:sldMk cId="2689346637" sldId="266"/>
        </pc:sldMkLst>
        <pc:spChg chg="mod">
          <ac:chgData name="Celeste Morales" userId="S::celeste@vancouverhumanesociety.bc.ca::598fb7e8-a355-449e-bead-2f5839c6bc83" providerId="AD" clId="Web-{25BDB801-8E55-4234-AADA-6C306038DC41}" dt="2022-06-07T22:19:26.224" v="53" actId="1076"/>
          <ac:spMkLst>
            <pc:docMk/>
            <pc:sldMk cId="2689346637" sldId="266"/>
            <ac:spMk id="2" creationId="{9F7CBD7E-8844-26AD-AEAC-E02520E0BA00}"/>
          </ac:spMkLst>
        </pc:spChg>
        <pc:spChg chg="del">
          <ac:chgData name="Celeste Morales" userId="S::celeste@vancouverhumanesociety.bc.ca::598fb7e8-a355-449e-bead-2f5839c6bc83" providerId="AD" clId="Web-{25BDB801-8E55-4234-AADA-6C306038DC41}" dt="2022-06-07T22:18:24.645" v="44"/>
          <ac:spMkLst>
            <pc:docMk/>
            <pc:sldMk cId="2689346637" sldId="266"/>
            <ac:spMk id="4" creationId="{662D3833-D796-B1C6-D0C1-516AD205F95B}"/>
          </ac:spMkLst>
        </pc:spChg>
        <pc:spChg chg="add mod">
          <ac:chgData name="Celeste Morales" userId="S::celeste@vancouverhumanesociety.bc.ca::598fb7e8-a355-449e-bead-2f5839c6bc83" providerId="AD" clId="Web-{25BDB801-8E55-4234-AADA-6C306038DC41}" dt="2022-06-07T22:18:38.505" v="46" actId="1076"/>
          <ac:spMkLst>
            <pc:docMk/>
            <pc:sldMk cId="2689346637" sldId="266"/>
            <ac:spMk id="5" creationId="{72961EAF-D22E-37AC-55FD-924720C048F6}"/>
          </ac:spMkLst>
        </pc:spChg>
        <pc:spChg chg="add del mod">
          <ac:chgData name="Celeste Morales" userId="S::celeste@vancouverhumanesociety.bc.ca::598fb7e8-a355-449e-bead-2f5839c6bc83" providerId="AD" clId="Web-{25BDB801-8E55-4234-AADA-6C306038DC41}" dt="2022-06-07T22:18:30.301" v="45"/>
          <ac:spMkLst>
            <pc:docMk/>
            <pc:sldMk cId="2689346637" sldId="266"/>
            <ac:spMk id="7" creationId="{D28BB6AB-F5F5-8E94-12BB-84058AF9465C}"/>
          </ac:spMkLst>
        </pc:spChg>
      </pc:sldChg>
      <pc:sldChg chg="add">
        <pc:chgData name="Celeste Morales" userId="S::celeste@vancouverhumanesociety.bc.ca::598fb7e8-a355-449e-bead-2f5839c6bc83" providerId="AD" clId="Web-{25BDB801-8E55-4234-AADA-6C306038DC41}" dt="2022-06-07T22:07:43.811" v="10"/>
        <pc:sldMkLst>
          <pc:docMk/>
          <pc:sldMk cId="3930426726" sldId="267"/>
        </pc:sldMkLst>
      </pc:sldChg>
      <pc:sldChg chg="modSp add">
        <pc:chgData name="Celeste Morales" userId="S::celeste@vancouverhumanesociety.bc.ca::598fb7e8-a355-449e-bead-2f5839c6bc83" providerId="AD" clId="Web-{25BDB801-8E55-4234-AADA-6C306038DC41}" dt="2022-06-07T22:20:02.505" v="57"/>
        <pc:sldMkLst>
          <pc:docMk/>
          <pc:sldMk cId="1971106541" sldId="268"/>
        </pc:sldMkLst>
        <pc:spChg chg="mod">
          <ac:chgData name="Celeste Morales" userId="S::celeste@vancouverhumanesociety.bc.ca::598fb7e8-a355-449e-bead-2f5839c6bc83" providerId="AD" clId="Web-{25BDB801-8E55-4234-AADA-6C306038DC41}" dt="2022-06-07T22:20:02.505" v="57"/>
          <ac:spMkLst>
            <pc:docMk/>
            <pc:sldMk cId="1971106541" sldId="268"/>
            <ac:spMk id="2" creationId="{34EEDC2B-EA1D-0467-7770-30BDE52285E5}"/>
          </ac:spMkLst>
        </pc:spChg>
      </pc:sldChg>
      <pc:sldChg chg="add">
        <pc:chgData name="Celeste Morales" userId="S::celeste@vancouverhumanesociety.bc.ca::598fb7e8-a355-449e-bead-2f5839c6bc83" providerId="AD" clId="Web-{25BDB801-8E55-4234-AADA-6C306038DC41}" dt="2022-06-07T22:07:43.951" v="12"/>
        <pc:sldMkLst>
          <pc:docMk/>
          <pc:sldMk cId="3954293042" sldId="269"/>
        </pc:sldMkLst>
      </pc:sldChg>
      <pc:sldChg chg="add">
        <pc:chgData name="Celeste Morales" userId="S::celeste@vancouverhumanesociety.bc.ca::598fb7e8-a355-449e-bead-2f5839c6bc83" providerId="AD" clId="Web-{25BDB801-8E55-4234-AADA-6C306038DC41}" dt="2022-06-07T22:07:44.030" v="13"/>
        <pc:sldMkLst>
          <pc:docMk/>
          <pc:sldMk cId="3835731813" sldId="270"/>
        </pc:sldMkLst>
      </pc:sldChg>
      <pc:sldChg chg="add">
        <pc:chgData name="Celeste Morales" userId="S::celeste@vancouverhumanesociety.bc.ca::598fb7e8-a355-449e-bead-2f5839c6bc83" providerId="AD" clId="Web-{25BDB801-8E55-4234-AADA-6C306038DC41}" dt="2022-06-07T22:07:44.170" v="14"/>
        <pc:sldMkLst>
          <pc:docMk/>
          <pc:sldMk cId="3488601943" sldId="271"/>
        </pc:sldMkLst>
      </pc:sldChg>
      <pc:sldChg chg="modSp add">
        <pc:chgData name="Celeste Morales" userId="S::celeste@vancouverhumanesociety.bc.ca::598fb7e8-a355-449e-bead-2f5839c6bc83" providerId="AD" clId="Web-{25BDB801-8E55-4234-AADA-6C306038DC41}" dt="2022-06-07T22:17:00.972" v="39"/>
        <pc:sldMkLst>
          <pc:docMk/>
          <pc:sldMk cId="3709087460" sldId="272"/>
        </pc:sldMkLst>
        <pc:spChg chg="mod">
          <ac:chgData name="Celeste Morales" userId="S::celeste@vancouverhumanesociety.bc.ca::598fb7e8-a355-449e-bead-2f5839c6bc83" providerId="AD" clId="Web-{25BDB801-8E55-4234-AADA-6C306038DC41}" dt="2022-06-07T22:17:00.972" v="39"/>
          <ac:spMkLst>
            <pc:docMk/>
            <pc:sldMk cId="3709087460" sldId="272"/>
            <ac:spMk id="2" creationId="{3B0939AE-DF1E-7296-3628-BF83846832BA}"/>
          </ac:spMkLst>
        </pc:spChg>
      </pc:sldChg>
      <pc:sldChg chg="add">
        <pc:chgData name="Celeste Morales" userId="S::celeste@vancouverhumanesociety.bc.ca::598fb7e8-a355-449e-bead-2f5839c6bc83" providerId="AD" clId="Web-{25BDB801-8E55-4234-AADA-6C306038DC41}" dt="2022-06-07T22:07:44.311" v="16"/>
        <pc:sldMkLst>
          <pc:docMk/>
          <pc:sldMk cId="1442075174" sldId="273"/>
        </pc:sldMkLst>
      </pc:sldChg>
      <pc:sldChg chg="add">
        <pc:chgData name="Celeste Morales" userId="S::celeste@vancouverhumanesociety.bc.ca::598fb7e8-a355-449e-bead-2f5839c6bc83" providerId="AD" clId="Web-{25BDB801-8E55-4234-AADA-6C306038DC41}" dt="2022-06-07T22:07:44.389" v="17"/>
        <pc:sldMkLst>
          <pc:docMk/>
          <pc:sldMk cId="709699180" sldId="274"/>
        </pc:sldMkLst>
      </pc:sldChg>
      <pc:sldChg chg="add">
        <pc:chgData name="Celeste Morales" userId="S::celeste@vancouverhumanesociety.bc.ca::598fb7e8-a355-449e-bead-2f5839c6bc83" providerId="AD" clId="Web-{25BDB801-8E55-4234-AADA-6C306038DC41}" dt="2022-06-07T22:07:44.483" v="18"/>
        <pc:sldMkLst>
          <pc:docMk/>
          <pc:sldMk cId="1644705016" sldId="275"/>
        </pc:sldMkLst>
      </pc:sldChg>
      <pc:sldChg chg="addSp modSp add">
        <pc:chgData name="Celeste Morales" userId="S::celeste@vancouverhumanesociety.bc.ca::598fb7e8-a355-449e-bead-2f5839c6bc83" providerId="AD" clId="Web-{25BDB801-8E55-4234-AADA-6C306038DC41}" dt="2022-06-07T23:04:57.362" v="122" actId="20577"/>
        <pc:sldMkLst>
          <pc:docMk/>
          <pc:sldMk cId="3970740919" sldId="276"/>
        </pc:sldMkLst>
        <pc:spChg chg="mod">
          <ac:chgData name="Celeste Morales" userId="S::celeste@vancouverhumanesociety.bc.ca::598fb7e8-a355-449e-bead-2f5839c6bc83" providerId="AD" clId="Web-{25BDB801-8E55-4234-AADA-6C306038DC41}" dt="2022-06-07T23:04:57.362" v="122" actId="20577"/>
          <ac:spMkLst>
            <pc:docMk/>
            <pc:sldMk cId="3970740919" sldId="276"/>
            <ac:spMk id="2" creationId="{B2C968ED-997D-A4B4-5550-5952CF7B139B}"/>
          </ac:spMkLst>
        </pc:spChg>
        <pc:spChg chg="add mod">
          <ac:chgData name="Celeste Morales" userId="S::celeste@vancouverhumanesociety.bc.ca::598fb7e8-a355-449e-bead-2f5839c6bc83" providerId="AD" clId="Web-{25BDB801-8E55-4234-AADA-6C306038DC41}" dt="2022-06-07T23:02:14.109" v="121" actId="1076"/>
          <ac:spMkLst>
            <pc:docMk/>
            <pc:sldMk cId="3970740919" sldId="276"/>
            <ac:spMk id="5" creationId="{1E6F2BD3-5721-27B7-33D5-06BC8982C553}"/>
          </ac:spMkLst>
        </pc:spChg>
      </pc:sldChg>
      <pc:sldChg chg="add">
        <pc:chgData name="Celeste Morales" userId="S::celeste@vancouverhumanesociety.bc.ca::598fb7e8-a355-449e-bead-2f5839c6bc83" providerId="AD" clId="Web-{25BDB801-8E55-4234-AADA-6C306038DC41}" dt="2022-06-07T22:09:56.156" v="21"/>
        <pc:sldMkLst>
          <pc:docMk/>
          <pc:sldMk cId="986006155" sldId="277"/>
        </pc:sldMkLst>
      </pc:sldChg>
      <pc:sldChg chg="add">
        <pc:chgData name="Celeste Morales" userId="S::celeste@vancouverhumanesociety.bc.ca::598fb7e8-a355-449e-bead-2f5839c6bc83" providerId="AD" clId="Web-{25BDB801-8E55-4234-AADA-6C306038DC41}" dt="2022-06-07T22:17:54.692" v="40"/>
        <pc:sldMkLst>
          <pc:docMk/>
          <pc:sldMk cId="1622908099" sldId="278"/>
        </pc:sldMkLst>
      </pc:sldChg>
      <pc:sldChg chg="add">
        <pc:chgData name="Celeste Morales" userId="S::celeste@vancouverhumanesociety.bc.ca::598fb7e8-a355-449e-bead-2f5839c6bc83" providerId="AD" clId="Web-{25BDB801-8E55-4234-AADA-6C306038DC41}" dt="2022-06-07T22:41:19.171" v="68"/>
        <pc:sldMkLst>
          <pc:docMk/>
          <pc:sldMk cId="3129590600" sldId="279"/>
        </pc:sldMkLst>
      </pc:sldChg>
      <pc:sldMasterChg chg="add addSldLayout">
        <pc:chgData name="Celeste Morales" userId="S::celeste@vancouverhumanesociety.bc.ca::598fb7e8-a355-449e-bead-2f5839c6bc83" providerId="AD" clId="Web-{25BDB801-8E55-4234-AADA-6C306038DC41}" dt="2022-06-07T22:07:42.795" v="0"/>
        <pc:sldMasterMkLst>
          <pc:docMk/>
          <pc:sldMasterMk cId="0" sldId="2147483648"/>
        </pc:sldMasterMkLst>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49"/>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50"/>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51"/>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53"/>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54"/>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55"/>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57"/>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60"/>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61"/>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62"/>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63"/>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64"/>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65"/>
          </pc:sldLayoutMkLst>
        </pc:sldLayoutChg>
        <pc:sldLayoutChg chg="add">
          <pc:chgData name="Celeste Morales" userId="S::celeste@vancouverhumanesociety.bc.ca::598fb7e8-a355-449e-bead-2f5839c6bc83" providerId="AD" clId="Web-{25BDB801-8E55-4234-AADA-6C306038DC41}" dt="2022-06-07T22:07:42.795" v="0"/>
          <pc:sldLayoutMkLst>
            <pc:docMk/>
            <pc:sldMasterMk cId="0" sldId="2147483648"/>
            <pc:sldLayoutMk cId="0" sldId="2147483666"/>
          </pc:sldLayoutMkLst>
        </pc:sldLayoutChg>
      </pc:sldMasterChg>
      <pc:sldMasterChg chg="replId modSldLayout">
        <pc:chgData name="Celeste Morales" userId="S::celeste@vancouverhumanesociety.bc.ca::598fb7e8-a355-449e-bead-2f5839c6bc83" providerId="AD" clId="Web-{25BDB801-8E55-4234-AADA-6C306038DC41}" dt="2022-06-07T22:07:42.795" v="0"/>
        <pc:sldMasterMkLst>
          <pc:docMk/>
          <pc:sldMasterMk cId="2460954070" sldId="2147483674"/>
        </pc:sldMasterMkLst>
        <pc:sldLayoutChg chg="replId">
          <pc:chgData name="Celeste Morales" userId="S::celeste@vancouverhumanesociety.bc.ca::598fb7e8-a355-449e-bead-2f5839c6bc83" providerId="AD" clId="Web-{25BDB801-8E55-4234-AADA-6C306038DC41}" dt="2022-06-07T22:07:42.795" v="0"/>
          <pc:sldLayoutMkLst>
            <pc:docMk/>
            <pc:sldMasterMk cId="2460954070" sldId="2147483674"/>
            <pc:sldLayoutMk cId="3733172339" sldId="2147483672"/>
          </pc:sldLayoutMkLst>
        </pc:sldLayoutChg>
        <pc:sldLayoutChg chg="replId">
          <pc:chgData name="Celeste Morales" userId="S::celeste@vancouverhumanesociety.bc.ca::598fb7e8-a355-449e-bead-2f5839c6bc83" providerId="AD" clId="Web-{25BDB801-8E55-4234-AADA-6C306038DC41}" dt="2022-06-07T22:07:42.795" v="0"/>
          <pc:sldLayoutMkLst>
            <pc:docMk/>
            <pc:sldMasterMk cId="2460954070" sldId="2147483674"/>
            <pc:sldLayoutMk cId="3210312558" sldId="2147483673"/>
          </pc:sldLayoutMkLst>
        </pc:sldLayoutChg>
        <pc:sldLayoutChg chg="replId">
          <pc:chgData name="Celeste Morales" userId="S::celeste@vancouverhumanesociety.bc.ca::598fb7e8-a355-449e-bead-2f5839c6bc83" providerId="AD" clId="Web-{25BDB801-8E55-4234-AADA-6C306038DC41}" dt="2022-06-07T22:07:42.795" v="0"/>
          <pc:sldLayoutMkLst>
            <pc:docMk/>
            <pc:sldMasterMk cId="2460954070" sldId="2147483674"/>
            <pc:sldLayoutMk cId="2385387890" sldId="2147483675"/>
          </pc:sldLayoutMkLst>
        </pc:sldLayoutChg>
        <pc:sldLayoutChg chg="replId">
          <pc:chgData name="Celeste Morales" userId="S::celeste@vancouverhumanesociety.bc.ca::598fb7e8-a355-449e-bead-2f5839c6bc83" providerId="AD" clId="Web-{25BDB801-8E55-4234-AADA-6C306038DC41}" dt="2022-06-07T22:07:42.795" v="0"/>
          <pc:sldLayoutMkLst>
            <pc:docMk/>
            <pc:sldMasterMk cId="2460954070" sldId="2147483674"/>
            <pc:sldLayoutMk cId="949138452" sldId="2147483676"/>
          </pc:sldLayoutMkLst>
        </pc:sldLayoutChg>
        <pc:sldLayoutChg chg="replId">
          <pc:chgData name="Celeste Morales" userId="S::celeste@vancouverhumanesociety.bc.ca::598fb7e8-a355-449e-bead-2f5839c6bc83" providerId="AD" clId="Web-{25BDB801-8E55-4234-AADA-6C306038DC41}" dt="2022-06-07T22:07:42.795" v="0"/>
          <pc:sldLayoutMkLst>
            <pc:docMk/>
            <pc:sldMasterMk cId="2460954070" sldId="2147483674"/>
            <pc:sldLayoutMk cId="2591524520" sldId="2147483677"/>
          </pc:sldLayoutMkLst>
        </pc:sldLayoutChg>
        <pc:sldLayoutChg chg="replId">
          <pc:chgData name="Celeste Morales" userId="S::celeste@vancouverhumanesociety.bc.ca::598fb7e8-a355-449e-bead-2f5839c6bc83" providerId="AD" clId="Web-{25BDB801-8E55-4234-AADA-6C306038DC41}" dt="2022-06-07T22:07:42.795" v="0"/>
          <pc:sldLayoutMkLst>
            <pc:docMk/>
            <pc:sldMasterMk cId="2460954070" sldId="2147483674"/>
            <pc:sldLayoutMk cId="1203092039" sldId="2147483678"/>
          </pc:sldLayoutMkLst>
        </pc:sldLayoutChg>
      </pc:sldMasterChg>
    </pc:docChg>
  </pc:docChgLst>
  <pc:docChgLst>
    <pc:chgData name="Sareeta Lopez" userId="S::sareeta@vancouverhumanesociety.bc.ca::4b8b4780-fcae-404b-a1dc-774d960e943b" providerId="AD" clId="Web-{C5EE7CFE-74CC-0F14-5D06-3BCDF5AC914E}"/>
    <pc:docChg chg="addSld delSld modSld">
      <pc:chgData name="Sareeta Lopez" userId="S::sareeta@vancouverhumanesociety.bc.ca::4b8b4780-fcae-404b-a1dc-774d960e943b" providerId="AD" clId="Web-{C5EE7CFE-74CC-0F14-5D06-3BCDF5AC914E}" dt="2023-08-09T23:25:35.841" v="22" actId="1076"/>
      <pc:docMkLst>
        <pc:docMk/>
      </pc:docMkLst>
      <pc:sldChg chg="addSp delSp modSp del">
        <pc:chgData name="Sareeta Lopez" userId="S::sareeta@vancouverhumanesociety.bc.ca::4b8b4780-fcae-404b-a1dc-774d960e943b" providerId="AD" clId="Web-{C5EE7CFE-74CC-0F14-5D06-3BCDF5AC914E}" dt="2023-08-09T23:25:21.248" v="17"/>
        <pc:sldMkLst>
          <pc:docMk/>
          <pc:sldMk cId="986006155" sldId="277"/>
        </pc:sldMkLst>
        <pc:spChg chg="add del">
          <ac:chgData name="Sareeta Lopez" userId="S::sareeta@vancouverhumanesociety.bc.ca::4b8b4780-fcae-404b-a1dc-774d960e943b" providerId="AD" clId="Web-{C5EE7CFE-74CC-0F14-5D06-3BCDF5AC914E}" dt="2023-08-09T23:25:13.748" v="13"/>
          <ac:spMkLst>
            <pc:docMk/>
            <pc:sldMk cId="986006155" sldId="277"/>
            <ac:spMk id="2" creationId="{0125B041-E9EB-4780-F816-EEEB0EF82355}"/>
          </ac:spMkLst>
        </pc:spChg>
        <pc:spChg chg="add del">
          <ac:chgData name="Sareeta Lopez" userId="S::sareeta@vancouverhumanesociety.bc.ca::4b8b4780-fcae-404b-a1dc-774d960e943b" providerId="AD" clId="Web-{C5EE7CFE-74CC-0F14-5D06-3BCDF5AC914E}" dt="2023-08-09T23:25:13.748" v="14"/>
          <ac:spMkLst>
            <pc:docMk/>
            <pc:sldMk cId="986006155" sldId="277"/>
            <ac:spMk id="3" creationId="{CE24C3D1-0397-BCFC-BB01-57E93D2B328C}"/>
          </ac:spMkLst>
        </pc:spChg>
        <pc:spChg chg="add del">
          <ac:chgData name="Sareeta Lopez" userId="S::sareeta@vancouverhumanesociety.bc.ca::4b8b4780-fcae-404b-a1dc-774d960e943b" providerId="AD" clId="Web-{C5EE7CFE-74CC-0F14-5D06-3BCDF5AC914E}" dt="2023-08-09T23:25:13.748" v="15"/>
          <ac:spMkLst>
            <pc:docMk/>
            <pc:sldMk cId="986006155" sldId="277"/>
            <ac:spMk id="4" creationId="{2ECAAFBC-A125-C41F-BB77-48826C0E5975}"/>
          </ac:spMkLst>
        </pc:spChg>
        <pc:spChg chg="add del mod">
          <ac:chgData name="Sareeta Lopez" userId="S::sareeta@vancouverhumanesociety.bc.ca::4b8b4780-fcae-404b-a1dc-774d960e943b" providerId="AD" clId="Web-{C5EE7CFE-74CC-0F14-5D06-3BCDF5AC914E}" dt="2023-08-09T23:24:59.092" v="6"/>
          <ac:spMkLst>
            <pc:docMk/>
            <pc:sldMk cId="986006155" sldId="277"/>
            <ac:spMk id="6" creationId="{3C6B1A82-4D85-4ACC-A28D-9DE25635D48B}"/>
          </ac:spMkLst>
        </pc:spChg>
        <pc:spChg chg="add del mod">
          <ac:chgData name="Sareeta Lopez" userId="S::sareeta@vancouverhumanesociety.bc.ca::4b8b4780-fcae-404b-a1dc-774d960e943b" providerId="AD" clId="Web-{C5EE7CFE-74CC-0F14-5D06-3BCDF5AC914E}" dt="2023-08-09T23:24:59.092" v="5"/>
          <ac:spMkLst>
            <pc:docMk/>
            <pc:sldMk cId="986006155" sldId="277"/>
            <ac:spMk id="8" creationId="{49992723-6A6D-E507-E5AD-D4947E38526A}"/>
          </ac:spMkLst>
        </pc:spChg>
        <pc:spChg chg="add del">
          <ac:chgData name="Sareeta Lopez" userId="S::sareeta@vancouverhumanesociety.bc.ca::4b8b4780-fcae-404b-a1dc-774d960e943b" providerId="AD" clId="Web-{C5EE7CFE-74CC-0F14-5D06-3BCDF5AC914E}" dt="2023-08-09T23:24:56.592" v="4"/>
          <ac:spMkLst>
            <pc:docMk/>
            <pc:sldMk cId="986006155" sldId="277"/>
            <ac:spMk id="9" creationId="{79104122-7F72-93EC-579F-C82199B41896}"/>
          </ac:spMkLst>
        </pc:spChg>
        <pc:spChg chg="add del">
          <ac:chgData name="Sareeta Lopez" userId="S::sareeta@vancouverhumanesociety.bc.ca::4b8b4780-fcae-404b-a1dc-774d960e943b" providerId="AD" clId="Web-{C5EE7CFE-74CC-0F14-5D06-3BCDF5AC914E}" dt="2023-08-09T23:24:56.592" v="4"/>
          <ac:spMkLst>
            <pc:docMk/>
            <pc:sldMk cId="986006155" sldId="277"/>
            <ac:spMk id="10" creationId="{543F7A92-B38B-B9E8-A0BD-DDFE70697250}"/>
          </ac:spMkLst>
        </pc:spChg>
        <pc:spChg chg="add del">
          <ac:chgData name="Sareeta Lopez" userId="S::sareeta@vancouverhumanesociety.bc.ca::4b8b4780-fcae-404b-a1dc-774d960e943b" providerId="AD" clId="Web-{C5EE7CFE-74CC-0F14-5D06-3BCDF5AC914E}" dt="2023-08-09T23:24:56.592" v="4"/>
          <ac:spMkLst>
            <pc:docMk/>
            <pc:sldMk cId="986006155" sldId="277"/>
            <ac:spMk id="11" creationId="{A1330486-0FC1-9946-DBEF-D64E62978DD6}"/>
          </ac:spMkLst>
        </pc:spChg>
        <pc:spChg chg="add del">
          <ac:chgData name="Sareeta Lopez" userId="S::sareeta@vancouverhumanesociety.bc.ca::4b8b4780-fcae-404b-a1dc-774d960e943b" providerId="AD" clId="Web-{C5EE7CFE-74CC-0F14-5D06-3BCDF5AC914E}" dt="2023-08-09T23:24:56.592" v="4"/>
          <ac:spMkLst>
            <pc:docMk/>
            <pc:sldMk cId="986006155" sldId="277"/>
            <ac:spMk id="12" creationId="{B3FD5F99-0A2E-5B39-94BE-351C03885EBF}"/>
          </ac:spMkLst>
        </pc:spChg>
        <pc:spChg chg="add del mod">
          <ac:chgData name="Sareeta Lopez" userId="S::sareeta@vancouverhumanesociety.bc.ca::4b8b4780-fcae-404b-a1dc-774d960e943b" providerId="AD" clId="Web-{C5EE7CFE-74CC-0F14-5D06-3BCDF5AC914E}" dt="2023-08-09T23:25:13.748" v="14"/>
          <ac:spMkLst>
            <pc:docMk/>
            <pc:sldMk cId="986006155" sldId="277"/>
            <ac:spMk id="15" creationId="{B6719208-795A-37EC-76A7-AA0E1DD3A203}"/>
          </ac:spMkLst>
        </pc:spChg>
        <pc:spChg chg="add del mod">
          <ac:chgData name="Sareeta Lopez" userId="S::sareeta@vancouverhumanesociety.bc.ca::4b8b4780-fcae-404b-a1dc-774d960e943b" providerId="AD" clId="Web-{C5EE7CFE-74CC-0F14-5D06-3BCDF5AC914E}" dt="2023-08-09T23:25:13.748" v="13"/>
          <ac:spMkLst>
            <pc:docMk/>
            <pc:sldMk cId="986006155" sldId="277"/>
            <ac:spMk id="17" creationId="{1D7018C5-214C-2061-2B9C-234616CD7F29}"/>
          </ac:spMkLst>
        </pc:spChg>
        <pc:spChg chg="add del">
          <ac:chgData name="Sareeta Lopez" userId="S::sareeta@vancouverhumanesociety.bc.ca::4b8b4780-fcae-404b-a1dc-774d960e943b" providerId="AD" clId="Web-{C5EE7CFE-74CC-0F14-5D06-3BCDF5AC914E}" dt="2023-08-09T23:25:10.045" v="12"/>
          <ac:spMkLst>
            <pc:docMk/>
            <pc:sldMk cId="986006155" sldId="277"/>
            <ac:spMk id="18" creationId="{6F3B3B3B-7588-7E3A-7508-600A2AA84595}"/>
          </ac:spMkLst>
        </pc:spChg>
        <pc:spChg chg="add del">
          <ac:chgData name="Sareeta Lopez" userId="S::sareeta@vancouverhumanesociety.bc.ca::4b8b4780-fcae-404b-a1dc-774d960e943b" providerId="AD" clId="Web-{C5EE7CFE-74CC-0F14-5D06-3BCDF5AC914E}" dt="2023-08-09T23:25:10.045" v="12"/>
          <ac:spMkLst>
            <pc:docMk/>
            <pc:sldMk cId="986006155" sldId="277"/>
            <ac:spMk id="19" creationId="{4BB1AB3F-5CF1-CDBB-DC07-8B2285BF684C}"/>
          </ac:spMkLst>
        </pc:spChg>
        <pc:spChg chg="add del">
          <ac:chgData name="Sareeta Lopez" userId="S::sareeta@vancouverhumanesociety.bc.ca::4b8b4780-fcae-404b-a1dc-774d960e943b" providerId="AD" clId="Web-{C5EE7CFE-74CC-0F14-5D06-3BCDF5AC914E}" dt="2023-08-09T23:25:10.045" v="12"/>
          <ac:spMkLst>
            <pc:docMk/>
            <pc:sldMk cId="986006155" sldId="277"/>
            <ac:spMk id="20" creationId="{1880DD22-418E-7B84-C8B8-AD1CC855E674}"/>
          </ac:spMkLst>
        </pc:spChg>
        <pc:spChg chg="add del">
          <ac:chgData name="Sareeta Lopez" userId="S::sareeta@vancouverhumanesociety.bc.ca::4b8b4780-fcae-404b-a1dc-774d960e943b" providerId="AD" clId="Web-{C5EE7CFE-74CC-0F14-5D06-3BCDF5AC914E}" dt="2023-08-09T23:25:10.045" v="12"/>
          <ac:spMkLst>
            <pc:docMk/>
            <pc:sldMk cId="986006155" sldId="277"/>
            <ac:spMk id="21" creationId="{C3143961-35CA-59D9-2E60-392508C8364A}"/>
          </ac:spMkLst>
        </pc:spChg>
        <pc:picChg chg="add del">
          <ac:chgData name="Sareeta Lopez" userId="S::sareeta@vancouverhumanesociety.bc.ca::4b8b4780-fcae-404b-a1dc-774d960e943b" providerId="AD" clId="Web-{C5EE7CFE-74CC-0F14-5D06-3BCDF5AC914E}" dt="2023-08-09T23:24:56.592" v="4"/>
          <ac:picMkLst>
            <pc:docMk/>
            <pc:sldMk cId="986006155" sldId="277"/>
            <ac:picMk id="13" creationId="{66875557-C58A-2746-9112-948E21C9F9CD}"/>
          </ac:picMkLst>
        </pc:picChg>
        <pc:picChg chg="add del">
          <ac:chgData name="Sareeta Lopez" userId="S::sareeta@vancouverhumanesociety.bc.ca::4b8b4780-fcae-404b-a1dc-774d960e943b" providerId="AD" clId="Web-{C5EE7CFE-74CC-0F14-5D06-3BCDF5AC914E}" dt="2023-08-09T23:25:10.045" v="12"/>
          <ac:picMkLst>
            <pc:docMk/>
            <pc:sldMk cId="986006155" sldId="277"/>
            <ac:picMk id="22" creationId="{4C3EC8A6-3031-3996-9BB8-AD798ED8A863}"/>
          </ac:picMkLst>
        </pc:picChg>
      </pc:sldChg>
      <pc:sldChg chg="addSp delSp modSp add">
        <pc:chgData name="Sareeta Lopez" userId="S::sareeta@vancouverhumanesociety.bc.ca::4b8b4780-fcae-404b-a1dc-774d960e943b" providerId="AD" clId="Web-{C5EE7CFE-74CC-0F14-5D06-3BCDF5AC914E}" dt="2023-08-09T23:25:35.841" v="22" actId="1076"/>
        <pc:sldMkLst>
          <pc:docMk/>
          <pc:sldMk cId="1731762844" sldId="283"/>
        </pc:sldMkLst>
        <pc:picChg chg="add mod">
          <ac:chgData name="Sareeta Lopez" userId="S::sareeta@vancouverhumanesociety.bc.ca::4b8b4780-fcae-404b-a1dc-774d960e943b" providerId="AD" clId="Web-{C5EE7CFE-74CC-0F14-5D06-3BCDF5AC914E}" dt="2023-08-09T23:25:35.841" v="22" actId="1076"/>
          <ac:picMkLst>
            <pc:docMk/>
            <pc:sldMk cId="1731762844" sldId="283"/>
            <ac:picMk id="2" creationId="{D821EB8A-8C9E-0328-9640-5F4EDECA91F4}"/>
          </ac:picMkLst>
        </pc:picChg>
        <pc:picChg chg="del">
          <ac:chgData name="Sareeta Lopez" userId="S::sareeta@vancouverhumanesociety.bc.ca::4b8b4780-fcae-404b-a1dc-774d960e943b" providerId="AD" clId="Web-{C5EE7CFE-74CC-0F14-5D06-3BCDF5AC914E}" dt="2023-08-09T23:25:23.029" v="18"/>
          <ac:picMkLst>
            <pc:docMk/>
            <pc:sldMk cId="1731762844" sldId="283"/>
            <ac:picMk id="14" creationId="{5F502F2C-9075-3422-113A-2910672A5D89}"/>
          </ac:picMkLst>
        </pc:picChg>
      </pc:sldChg>
    </pc:docChg>
  </pc:docChgLst>
  <pc:docChgLst>
    <pc:chgData name="Sareeta Lopez" userId="S::sareeta@vancouverhumanesociety.bc.ca::4b8b4780-fcae-404b-a1dc-774d960e943b" providerId="AD" clId="Web-{B6BB523B-5121-4698-EF08-282D77DF817A}"/>
    <pc:docChg chg="modSld">
      <pc:chgData name="Sareeta Lopez" userId="S::sareeta@vancouverhumanesociety.bc.ca::4b8b4780-fcae-404b-a1dc-774d960e943b" providerId="AD" clId="Web-{B6BB523B-5121-4698-EF08-282D77DF817A}" dt="2024-03-12T18:40:04.798" v="22"/>
      <pc:docMkLst>
        <pc:docMk/>
      </pc:docMkLst>
      <pc:sldChg chg="modNotes">
        <pc:chgData name="Sareeta Lopez" userId="S::sareeta@vancouverhumanesociety.bc.ca::4b8b4780-fcae-404b-a1dc-774d960e943b" providerId="AD" clId="Web-{B6BB523B-5121-4698-EF08-282D77DF817A}" dt="2024-03-12T18:40:04.798" v="22"/>
        <pc:sldMkLst>
          <pc:docMk/>
          <pc:sldMk cId="4279326043" sldId="265"/>
        </pc:sldMkLst>
      </pc:sldChg>
    </pc:docChg>
  </pc:docChgLst>
  <pc:docChgLst>
    <pc:chgData name="Sareeta Lopez" userId="S::sareeta@vancouverhumanesociety.bc.ca::4b8b4780-fcae-404b-a1dc-774d960e943b" providerId="AD" clId="Web-{8E76DD0D-E4B1-164E-0EC3-AEF5DB2ECA1E}"/>
    <pc:docChg chg="modSld">
      <pc:chgData name="Sareeta Lopez" userId="S::sareeta@vancouverhumanesociety.bc.ca::4b8b4780-fcae-404b-a1dc-774d960e943b" providerId="AD" clId="Web-{8E76DD0D-E4B1-164E-0EC3-AEF5DB2ECA1E}" dt="2023-10-17T18:51:07.431" v="71"/>
      <pc:docMkLst>
        <pc:docMk/>
      </pc:docMkLst>
      <pc:sldChg chg="modNotes">
        <pc:chgData name="Sareeta Lopez" userId="S::sareeta@vancouverhumanesociety.bc.ca::4b8b4780-fcae-404b-a1dc-774d960e943b" providerId="AD" clId="Web-{8E76DD0D-E4B1-164E-0EC3-AEF5DB2ECA1E}" dt="2023-10-17T18:51:07.431" v="71"/>
        <pc:sldMkLst>
          <pc:docMk/>
          <pc:sldMk cId="1731762844" sldId="283"/>
        </pc:sldMkLst>
      </pc:sldChg>
    </pc:docChg>
  </pc:docChgLst>
  <pc:docChgLst>
    <pc:chgData name="Celeste Morales" userId="S::celeste@vancouverhumanesociety.bc.ca::598fb7e8-a355-449e-bead-2f5839c6bc83" providerId="AD" clId="Web-{BCA993B4-2D31-2BF2-6213-B2067E91CF78}"/>
    <pc:docChg chg="addSld delSld modSld">
      <pc:chgData name="Celeste Morales" userId="S::celeste@vancouverhumanesociety.bc.ca::598fb7e8-a355-449e-bead-2f5839c6bc83" providerId="AD" clId="Web-{BCA993B4-2D31-2BF2-6213-B2067E91CF78}" dt="2022-07-25T20:44:36.579" v="68"/>
      <pc:docMkLst>
        <pc:docMk/>
      </pc:docMkLst>
      <pc:sldChg chg="modNotes">
        <pc:chgData name="Celeste Morales" userId="S::celeste@vancouverhumanesociety.bc.ca::598fb7e8-a355-449e-bead-2f5839c6bc83" providerId="AD" clId="Web-{BCA993B4-2D31-2BF2-6213-B2067E91CF78}" dt="2022-07-25T20:44:36.579" v="68"/>
        <pc:sldMkLst>
          <pc:docMk/>
          <pc:sldMk cId="3970740919" sldId="276"/>
        </pc:sldMkLst>
      </pc:sldChg>
      <pc:sldChg chg="modNotes">
        <pc:chgData name="Celeste Morales" userId="S::celeste@vancouverhumanesociety.bc.ca::598fb7e8-a355-449e-bead-2f5839c6bc83" providerId="AD" clId="Web-{BCA993B4-2D31-2BF2-6213-B2067E91CF78}" dt="2022-07-25T19:58:40.004" v="62"/>
        <pc:sldMkLst>
          <pc:docMk/>
          <pc:sldMk cId="3129590600" sldId="279"/>
        </pc:sldMkLst>
      </pc:sldChg>
      <pc:sldChg chg="modSp add del replId">
        <pc:chgData name="Celeste Morales" userId="S::celeste@vancouverhumanesociety.bc.ca::598fb7e8-a355-449e-bead-2f5839c6bc83" providerId="AD" clId="Web-{BCA993B4-2D31-2BF2-6213-B2067E91CF78}" dt="2022-07-25T19:59:50.440" v="66"/>
        <pc:sldMkLst>
          <pc:docMk/>
          <pc:sldMk cId="3592130245" sldId="280"/>
        </pc:sldMkLst>
        <pc:spChg chg="mod">
          <ac:chgData name="Celeste Morales" userId="S::celeste@vancouverhumanesociety.bc.ca::598fb7e8-a355-449e-bead-2f5839c6bc83" providerId="AD" clId="Web-{BCA993B4-2D31-2BF2-6213-B2067E91CF78}" dt="2022-07-25T19:59:47.971" v="65" actId="20577"/>
          <ac:spMkLst>
            <pc:docMk/>
            <pc:sldMk cId="3592130245" sldId="280"/>
            <ac:spMk id="2" creationId="{2CB0BE0F-E78C-A04C-BC5D-21D48D7E235D}"/>
          </ac:spMkLst>
        </pc:spChg>
      </pc:sldChg>
      <pc:sldChg chg="new">
        <pc:chgData name="Celeste Morales" userId="S::celeste@vancouverhumanesociety.bc.ca::598fb7e8-a355-449e-bead-2f5839c6bc83" providerId="AD" clId="Web-{BCA993B4-2D31-2BF2-6213-B2067E91CF78}" dt="2022-07-25T20:00:05.971" v="67"/>
        <pc:sldMkLst>
          <pc:docMk/>
          <pc:sldMk cId="4027657776" sldId="280"/>
        </pc:sldMkLst>
      </pc:sldChg>
    </pc:docChg>
  </pc:docChgLst>
  <pc:docChgLst>
    <pc:chgData name="Sareeta Lopez" userId="S::sareeta@vancouverhumanesociety.bc.ca::4b8b4780-fcae-404b-a1dc-774d960e943b" providerId="AD" clId="Web-{BF2349EB-4FC5-265A-055D-457557EA3E78}"/>
    <pc:docChg chg="modSld">
      <pc:chgData name="Sareeta Lopez" userId="S::sareeta@vancouverhumanesociety.bc.ca::4b8b4780-fcae-404b-a1dc-774d960e943b" providerId="AD" clId="Web-{BF2349EB-4FC5-265A-055D-457557EA3E78}" dt="2022-09-13T19:44:45.806" v="0" actId="20577"/>
      <pc:docMkLst>
        <pc:docMk/>
      </pc:docMkLst>
      <pc:sldChg chg="modSp">
        <pc:chgData name="Sareeta Lopez" userId="S::sareeta@vancouverhumanesociety.bc.ca::4b8b4780-fcae-404b-a1dc-774d960e943b" providerId="AD" clId="Web-{BF2349EB-4FC5-265A-055D-457557EA3E78}" dt="2022-09-13T19:44:45.806" v="0" actId="20577"/>
        <pc:sldMkLst>
          <pc:docMk/>
          <pc:sldMk cId="986006155" sldId="277"/>
        </pc:sldMkLst>
        <pc:spChg chg="mod">
          <ac:chgData name="Sareeta Lopez" userId="S::sareeta@vancouverhumanesociety.bc.ca::4b8b4780-fcae-404b-a1dc-774d960e943b" providerId="AD" clId="Web-{BF2349EB-4FC5-265A-055D-457557EA3E78}" dt="2022-09-13T19:44:45.806" v="0" actId="20577"/>
          <ac:spMkLst>
            <pc:docMk/>
            <pc:sldMk cId="986006155" sldId="277"/>
            <ac:spMk id="3" creationId="{CE24C3D1-0397-BCFC-BB01-57E93D2B328C}"/>
          </ac:spMkLst>
        </pc:spChg>
      </pc:sldChg>
    </pc:docChg>
  </pc:docChgLst>
  <pc:docChgLst>
    <pc:chgData name="Sareeta Lopez" userId="S::sareeta@vancouverhumanesociety.bc.ca::4b8b4780-fcae-404b-a1dc-774d960e943b" providerId="AD" clId="Web-{AAF8564F-117B-4888-B165-8DBDB9EA5454}"/>
    <pc:docChg chg="modSld">
      <pc:chgData name="Sareeta Lopez" userId="S::sareeta@vancouverhumanesociety.bc.ca::4b8b4780-fcae-404b-a1dc-774d960e943b" providerId="AD" clId="Web-{AAF8564F-117B-4888-B165-8DBDB9EA5454}" dt="2022-09-07T17:04:06.045" v="193"/>
      <pc:docMkLst>
        <pc:docMk/>
      </pc:docMkLst>
      <pc:sldChg chg="modNotes">
        <pc:chgData name="Sareeta Lopez" userId="S::sareeta@vancouverhumanesociety.bc.ca::4b8b4780-fcae-404b-a1dc-774d960e943b" providerId="AD" clId="Web-{AAF8564F-117B-4888-B165-8DBDB9EA5454}" dt="2022-09-07T17:04:06.045" v="193"/>
        <pc:sldMkLst>
          <pc:docMk/>
          <pc:sldMk cId="1159553237" sldId="261"/>
        </pc:sldMkLst>
      </pc:sldChg>
      <pc:sldChg chg="addSp modNotes">
        <pc:chgData name="Sareeta Lopez" userId="S::sareeta@vancouverhumanesociety.bc.ca::4b8b4780-fcae-404b-a1dc-774d960e943b" providerId="AD" clId="Web-{AAF8564F-117B-4888-B165-8DBDB9EA5454}" dt="2022-09-07T17:03:31.483" v="192"/>
        <pc:sldMkLst>
          <pc:docMk/>
          <pc:sldMk cId="3880180504" sldId="262"/>
        </pc:sldMkLst>
        <pc:picChg chg="add">
          <ac:chgData name="Sareeta Lopez" userId="S::sareeta@vancouverhumanesociety.bc.ca::4b8b4780-fcae-404b-a1dc-774d960e943b" providerId="AD" clId="Web-{AAF8564F-117B-4888-B165-8DBDB9EA5454}" dt="2022-09-07T17:03:31.483" v="192"/>
          <ac:picMkLst>
            <pc:docMk/>
            <pc:sldMk cId="3880180504" sldId="262"/>
            <ac:picMk id="6" creationId="{5CF2A6F2-CF13-BF8A-3351-3B54B7892374}"/>
          </ac:picMkLst>
        </pc:picChg>
      </pc:sldChg>
      <pc:sldChg chg="modNotes">
        <pc:chgData name="Sareeta Lopez" userId="S::sareeta@vancouverhumanesociety.bc.ca::4b8b4780-fcae-404b-a1dc-774d960e943b" providerId="AD" clId="Web-{AAF8564F-117B-4888-B165-8DBDB9EA5454}" dt="2022-09-07T17:02:24.452" v="189"/>
        <pc:sldMkLst>
          <pc:docMk/>
          <pc:sldMk cId="4279326043" sldId="265"/>
        </pc:sldMkLst>
      </pc:sldChg>
      <pc:sldChg chg="modNotes">
        <pc:chgData name="Sareeta Lopez" userId="S::sareeta@vancouverhumanesociety.bc.ca::4b8b4780-fcae-404b-a1dc-774d960e943b" providerId="AD" clId="Web-{AAF8564F-117B-4888-B165-8DBDB9EA5454}" dt="2022-09-07T17:01:17.202" v="147"/>
        <pc:sldMkLst>
          <pc:docMk/>
          <pc:sldMk cId="2689346637" sldId="266"/>
        </pc:sldMkLst>
      </pc:sldChg>
      <pc:sldChg chg="modNotes">
        <pc:chgData name="Sareeta Lopez" userId="S::sareeta@vancouverhumanesociety.bc.ca::4b8b4780-fcae-404b-a1dc-774d960e943b" providerId="AD" clId="Web-{AAF8564F-117B-4888-B165-8DBDB9EA5454}" dt="2022-09-07T17:00:48.608" v="141"/>
        <pc:sldMkLst>
          <pc:docMk/>
          <pc:sldMk cId="1971106541" sldId="268"/>
        </pc:sldMkLst>
      </pc:sldChg>
      <pc:sldChg chg="modSp modNotes">
        <pc:chgData name="Sareeta Lopez" userId="S::sareeta@vancouverhumanesociety.bc.ca::4b8b4780-fcae-404b-a1dc-774d960e943b" providerId="AD" clId="Web-{AAF8564F-117B-4888-B165-8DBDB9EA5454}" dt="2022-09-07T16:58:38.952" v="128"/>
        <pc:sldMkLst>
          <pc:docMk/>
          <pc:sldMk cId="3954293042" sldId="269"/>
        </pc:sldMkLst>
        <pc:spChg chg="mod">
          <ac:chgData name="Sareeta Lopez" userId="S::sareeta@vancouverhumanesociety.bc.ca::4b8b4780-fcae-404b-a1dc-774d960e943b" providerId="AD" clId="Web-{AAF8564F-117B-4888-B165-8DBDB9EA5454}" dt="2022-09-07T16:58:09.077" v="120" actId="20577"/>
          <ac:spMkLst>
            <pc:docMk/>
            <pc:sldMk cId="3954293042" sldId="269"/>
            <ac:spMk id="2" creationId="{CA3646CD-20D4-71B9-3E40-C9810E2CD4FF}"/>
          </ac:spMkLst>
        </pc:spChg>
      </pc:sldChg>
      <pc:sldChg chg="modNotes">
        <pc:chgData name="Sareeta Lopez" userId="S::sareeta@vancouverhumanesociety.bc.ca::4b8b4780-fcae-404b-a1dc-774d960e943b" providerId="AD" clId="Web-{AAF8564F-117B-4888-B165-8DBDB9EA5454}" dt="2022-09-07T16:57:13.452" v="119"/>
        <pc:sldMkLst>
          <pc:docMk/>
          <pc:sldMk cId="3709087460" sldId="272"/>
        </pc:sldMkLst>
      </pc:sldChg>
      <pc:sldChg chg="modNotes">
        <pc:chgData name="Sareeta Lopez" userId="S::sareeta@vancouverhumanesociety.bc.ca::4b8b4780-fcae-404b-a1dc-774d960e943b" providerId="AD" clId="Web-{AAF8564F-117B-4888-B165-8DBDB9EA5454}" dt="2022-09-07T16:56:53.358" v="118"/>
        <pc:sldMkLst>
          <pc:docMk/>
          <pc:sldMk cId="1442075174" sldId="273"/>
        </pc:sldMkLst>
      </pc:sldChg>
      <pc:sldChg chg="modNotes">
        <pc:chgData name="Sareeta Lopez" userId="S::sareeta@vancouverhumanesociety.bc.ca::4b8b4780-fcae-404b-a1dc-774d960e943b" providerId="AD" clId="Web-{AAF8564F-117B-4888-B165-8DBDB9EA5454}" dt="2022-09-07T16:55:44.359" v="56"/>
        <pc:sldMkLst>
          <pc:docMk/>
          <pc:sldMk cId="709699180" sldId="274"/>
        </pc:sldMkLst>
      </pc:sldChg>
      <pc:sldChg chg="modNotes">
        <pc:chgData name="Sareeta Lopez" userId="S::sareeta@vancouverhumanesociety.bc.ca::4b8b4780-fcae-404b-a1dc-774d960e943b" providerId="AD" clId="Web-{AAF8564F-117B-4888-B165-8DBDB9EA5454}" dt="2022-09-07T16:55:11.265" v="55"/>
        <pc:sldMkLst>
          <pc:docMk/>
          <pc:sldMk cId="1644705016" sldId="275"/>
        </pc:sldMkLst>
      </pc:sldChg>
      <pc:sldChg chg="modNotes">
        <pc:chgData name="Sareeta Lopez" userId="S::sareeta@vancouverhumanesociety.bc.ca::4b8b4780-fcae-404b-a1dc-774d960e943b" providerId="AD" clId="Web-{AAF8564F-117B-4888-B165-8DBDB9EA5454}" dt="2022-09-07T16:52:59.656" v="17"/>
        <pc:sldMkLst>
          <pc:docMk/>
          <pc:sldMk cId="3970740919" sldId="276"/>
        </pc:sldMkLst>
      </pc:sldChg>
      <pc:sldChg chg="modNotes">
        <pc:chgData name="Sareeta Lopez" userId="S::sareeta@vancouverhumanesociety.bc.ca::4b8b4780-fcae-404b-a1dc-774d960e943b" providerId="AD" clId="Web-{AAF8564F-117B-4888-B165-8DBDB9EA5454}" dt="2022-09-07T16:53:07.921" v="24"/>
        <pc:sldMkLst>
          <pc:docMk/>
          <pc:sldMk cId="3129590600" sldId="279"/>
        </pc:sldMkLst>
      </pc:sldChg>
      <pc:sldChg chg="modNotes">
        <pc:chgData name="Sareeta Lopez" userId="S::sareeta@vancouverhumanesociety.bc.ca::4b8b4780-fcae-404b-a1dc-774d960e943b" providerId="AD" clId="Web-{AAF8564F-117B-4888-B165-8DBDB9EA5454}" dt="2022-09-07T16:54:05.952" v="33"/>
        <pc:sldMkLst>
          <pc:docMk/>
          <pc:sldMk cId="4027657776" sldId="280"/>
        </pc:sldMkLst>
      </pc:sldChg>
    </pc:docChg>
  </pc:docChgLst>
  <pc:docChgLst>
    <pc:chgData name="Celeste Morales" userId="S::celeste@vancouverhumanesociety.bc.ca::598fb7e8-a355-449e-bead-2f5839c6bc83" providerId="AD" clId="Web-{48471161-646F-22FB-3F55-43E2C62007E3}"/>
    <pc:docChg chg="addSld delSld modSld">
      <pc:chgData name="Celeste Morales" userId="S::celeste@vancouverhumanesociety.bc.ca::598fb7e8-a355-449e-bead-2f5839c6bc83" providerId="AD" clId="Web-{48471161-646F-22FB-3F55-43E2C62007E3}" dt="2022-07-25T23:34:28.857" v="1098"/>
      <pc:docMkLst>
        <pc:docMk/>
      </pc:docMkLst>
      <pc:sldChg chg="modNotes">
        <pc:chgData name="Celeste Morales" userId="S::celeste@vancouverhumanesociety.bc.ca::598fb7e8-a355-449e-bead-2f5839c6bc83" providerId="AD" clId="Web-{48471161-646F-22FB-3F55-43E2C62007E3}" dt="2022-07-25T23:34:28.857" v="1098"/>
        <pc:sldMkLst>
          <pc:docMk/>
          <pc:sldMk cId="3272381996" sldId="264"/>
        </pc:sldMkLst>
      </pc:sldChg>
      <pc:sldChg chg="modNotes">
        <pc:chgData name="Celeste Morales" userId="S::celeste@vancouverhumanesociety.bc.ca::598fb7e8-a355-449e-bead-2f5839c6bc83" providerId="AD" clId="Web-{48471161-646F-22FB-3F55-43E2C62007E3}" dt="2022-07-25T23:33:37.169" v="1051"/>
        <pc:sldMkLst>
          <pc:docMk/>
          <pc:sldMk cId="4279326043" sldId="265"/>
        </pc:sldMkLst>
      </pc:sldChg>
      <pc:sldChg chg="modNotes">
        <pc:chgData name="Celeste Morales" userId="S::celeste@vancouverhumanesociety.bc.ca::598fb7e8-a355-449e-bead-2f5839c6bc83" providerId="AD" clId="Web-{48471161-646F-22FB-3F55-43E2C62007E3}" dt="2022-07-25T23:32:42.717" v="1016"/>
        <pc:sldMkLst>
          <pc:docMk/>
          <pc:sldMk cId="2689346637" sldId="266"/>
        </pc:sldMkLst>
      </pc:sldChg>
      <pc:sldChg chg="modNotes">
        <pc:chgData name="Celeste Morales" userId="S::celeste@vancouverhumanesociety.bc.ca::598fb7e8-a355-449e-bead-2f5839c6bc83" providerId="AD" clId="Web-{48471161-646F-22FB-3F55-43E2C62007E3}" dt="2022-07-25T23:23:49.088" v="1014"/>
        <pc:sldMkLst>
          <pc:docMk/>
          <pc:sldMk cId="3930426726" sldId="267"/>
        </pc:sldMkLst>
      </pc:sldChg>
      <pc:sldChg chg="add del modNotes">
        <pc:chgData name="Celeste Morales" userId="S::celeste@vancouverhumanesociety.bc.ca::598fb7e8-a355-449e-bead-2f5839c6bc83" providerId="AD" clId="Web-{48471161-646F-22FB-3F55-43E2C62007E3}" dt="2022-07-25T23:15:49.668" v="898"/>
        <pc:sldMkLst>
          <pc:docMk/>
          <pc:sldMk cId="1971106541" sldId="268"/>
        </pc:sldMkLst>
      </pc:sldChg>
      <pc:sldChg chg="modNotes">
        <pc:chgData name="Celeste Morales" userId="S::celeste@vancouverhumanesociety.bc.ca::598fb7e8-a355-449e-bead-2f5839c6bc83" providerId="AD" clId="Web-{48471161-646F-22FB-3F55-43E2C62007E3}" dt="2022-07-25T23:09:31.185" v="736"/>
        <pc:sldMkLst>
          <pc:docMk/>
          <pc:sldMk cId="3954293042" sldId="269"/>
        </pc:sldMkLst>
      </pc:sldChg>
      <pc:sldChg chg="modSp modNotes">
        <pc:chgData name="Celeste Morales" userId="S::celeste@vancouverhumanesociety.bc.ca::598fb7e8-a355-449e-bead-2f5839c6bc83" providerId="AD" clId="Web-{48471161-646F-22FB-3F55-43E2C62007E3}" dt="2022-07-25T23:08:32.154" v="681"/>
        <pc:sldMkLst>
          <pc:docMk/>
          <pc:sldMk cId="3835731813" sldId="270"/>
        </pc:sldMkLst>
        <pc:spChg chg="mod">
          <ac:chgData name="Celeste Morales" userId="S::celeste@vancouverhumanesociety.bc.ca::598fb7e8-a355-449e-bead-2f5839c6bc83" providerId="AD" clId="Web-{48471161-646F-22FB-3F55-43E2C62007E3}" dt="2022-07-25T23:08:20.857" v="669" actId="20577"/>
          <ac:spMkLst>
            <pc:docMk/>
            <pc:sldMk cId="3835731813" sldId="270"/>
            <ac:spMk id="2" creationId="{4CE366A9-FD09-F099-AB1F-E66468E40732}"/>
          </ac:spMkLst>
        </pc:spChg>
      </pc:sldChg>
      <pc:sldChg chg="modNotes">
        <pc:chgData name="Celeste Morales" userId="S::celeste@vancouverhumanesociety.bc.ca::598fb7e8-a355-449e-bead-2f5839c6bc83" providerId="AD" clId="Web-{48471161-646F-22FB-3F55-43E2C62007E3}" dt="2022-07-25T23:08:00.295" v="662"/>
        <pc:sldMkLst>
          <pc:docMk/>
          <pc:sldMk cId="3488601943" sldId="271"/>
        </pc:sldMkLst>
      </pc:sldChg>
      <pc:sldChg chg="modNotes">
        <pc:chgData name="Celeste Morales" userId="S::celeste@vancouverhumanesociety.bc.ca::598fb7e8-a355-449e-bead-2f5839c6bc83" providerId="AD" clId="Web-{48471161-646F-22FB-3F55-43E2C62007E3}" dt="2022-07-25T23:07:42.451" v="652"/>
        <pc:sldMkLst>
          <pc:docMk/>
          <pc:sldMk cId="3709087460" sldId="272"/>
        </pc:sldMkLst>
      </pc:sldChg>
      <pc:sldChg chg="modSp modNotes">
        <pc:chgData name="Celeste Morales" userId="S::celeste@vancouverhumanesociety.bc.ca::598fb7e8-a355-449e-bead-2f5839c6bc83" providerId="AD" clId="Web-{48471161-646F-22FB-3F55-43E2C62007E3}" dt="2022-07-25T21:53:27.098" v="644"/>
        <pc:sldMkLst>
          <pc:docMk/>
          <pc:sldMk cId="1442075174" sldId="273"/>
        </pc:sldMkLst>
        <pc:spChg chg="mod">
          <ac:chgData name="Celeste Morales" userId="S::celeste@vancouverhumanesociety.bc.ca::598fb7e8-a355-449e-bead-2f5839c6bc83" providerId="AD" clId="Web-{48471161-646F-22FB-3F55-43E2C62007E3}" dt="2022-07-25T21:52:46.909" v="576" actId="1076"/>
          <ac:spMkLst>
            <pc:docMk/>
            <pc:sldMk cId="1442075174" sldId="273"/>
            <ac:spMk id="2" creationId="{234478D7-92E6-EE1A-2134-7C4E59693186}"/>
          </ac:spMkLst>
        </pc:spChg>
      </pc:sldChg>
      <pc:sldChg chg="addSp modSp modNotes">
        <pc:chgData name="Celeste Morales" userId="S::celeste@vancouverhumanesociety.bc.ca::598fb7e8-a355-449e-bead-2f5839c6bc83" providerId="AD" clId="Web-{48471161-646F-22FB-3F55-43E2C62007E3}" dt="2022-07-25T21:51:47.455" v="570" actId="20577"/>
        <pc:sldMkLst>
          <pc:docMk/>
          <pc:sldMk cId="709699180" sldId="274"/>
        </pc:sldMkLst>
        <pc:spChg chg="add mod">
          <ac:chgData name="Celeste Morales" userId="S::celeste@vancouverhumanesociety.bc.ca::598fb7e8-a355-449e-bead-2f5839c6bc83" providerId="AD" clId="Web-{48471161-646F-22FB-3F55-43E2C62007E3}" dt="2022-07-25T21:51:47.455" v="570" actId="20577"/>
          <ac:spMkLst>
            <pc:docMk/>
            <pc:sldMk cId="709699180" sldId="274"/>
            <ac:spMk id="3" creationId="{19C987C4-4D4D-F87A-3590-58DF14667877}"/>
          </ac:spMkLst>
        </pc:spChg>
      </pc:sldChg>
      <pc:sldChg chg="addSp delSp modSp addAnim delAnim modAnim modNotes">
        <pc:chgData name="Celeste Morales" userId="S::celeste@vancouverhumanesociety.bc.ca::598fb7e8-a355-449e-bead-2f5839c6bc83" providerId="AD" clId="Web-{48471161-646F-22FB-3F55-43E2C62007E3}" dt="2022-07-25T21:51:33.221" v="568" actId="14100"/>
        <pc:sldMkLst>
          <pc:docMk/>
          <pc:sldMk cId="1644705016" sldId="275"/>
        </pc:sldMkLst>
        <pc:spChg chg="add mod">
          <ac:chgData name="Celeste Morales" userId="S::celeste@vancouverhumanesociety.bc.ca::598fb7e8-a355-449e-bead-2f5839c6bc83" providerId="AD" clId="Web-{48471161-646F-22FB-3F55-43E2C62007E3}" dt="2022-07-25T21:46:40.436" v="469" actId="1076"/>
          <ac:spMkLst>
            <pc:docMk/>
            <pc:sldMk cId="1644705016" sldId="275"/>
            <ac:spMk id="2" creationId="{A0730792-1200-35B0-52BE-5C1456327F84}"/>
          </ac:spMkLst>
        </pc:spChg>
        <pc:spChg chg="mod">
          <ac:chgData name="Celeste Morales" userId="S::celeste@vancouverhumanesociety.bc.ca::598fb7e8-a355-449e-bead-2f5839c6bc83" providerId="AD" clId="Web-{48471161-646F-22FB-3F55-43E2C62007E3}" dt="2022-07-25T21:46:55.655" v="473" actId="1076"/>
          <ac:spMkLst>
            <pc:docMk/>
            <pc:sldMk cId="1644705016" sldId="275"/>
            <ac:spMk id="3" creationId="{36D6BA03-F1C0-6CF7-FDE6-CE8169211C9D}"/>
          </ac:spMkLst>
        </pc:spChg>
        <pc:spChg chg="mod">
          <ac:chgData name="Celeste Morales" userId="S::celeste@vancouverhumanesociety.bc.ca::598fb7e8-a355-449e-bead-2f5839c6bc83" providerId="AD" clId="Web-{48471161-646F-22FB-3F55-43E2C62007E3}" dt="2022-07-25T21:51:33.221" v="568" actId="14100"/>
          <ac:spMkLst>
            <pc:docMk/>
            <pc:sldMk cId="1644705016" sldId="275"/>
            <ac:spMk id="5" creationId="{EA01534A-39A8-5D7E-BC68-A345BA46AC28}"/>
          </ac:spMkLst>
        </pc:spChg>
        <pc:spChg chg="add mod">
          <ac:chgData name="Celeste Morales" userId="S::celeste@vancouverhumanesociety.bc.ca::598fb7e8-a355-449e-bead-2f5839c6bc83" providerId="AD" clId="Web-{48471161-646F-22FB-3F55-43E2C62007E3}" dt="2022-07-25T21:46:51.858" v="472" actId="1076"/>
          <ac:spMkLst>
            <pc:docMk/>
            <pc:sldMk cId="1644705016" sldId="275"/>
            <ac:spMk id="6" creationId="{A6384ECF-05A9-4F38-ABEE-30494A50C6BF}"/>
          </ac:spMkLst>
        </pc:spChg>
        <pc:spChg chg="add mod">
          <ac:chgData name="Celeste Morales" userId="S::celeste@vancouverhumanesociety.bc.ca::598fb7e8-a355-449e-bead-2f5839c6bc83" providerId="AD" clId="Web-{48471161-646F-22FB-3F55-43E2C62007E3}" dt="2022-07-25T21:46:44.061" v="470" actId="1076"/>
          <ac:spMkLst>
            <pc:docMk/>
            <pc:sldMk cId="1644705016" sldId="275"/>
            <ac:spMk id="7" creationId="{0036A063-17B1-EFA5-CA04-D36F0CF8FFE2}"/>
          </ac:spMkLst>
        </pc:spChg>
        <pc:spChg chg="add del">
          <ac:chgData name="Celeste Morales" userId="S::celeste@vancouverhumanesociety.bc.ca::598fb7e8-a355-449e-bead-2f5839c6bc83" providerId="AD" clId="Web-{48471161-646F-22FB-3F55-43E2C62007E3}" dt="2022-07-25T21:02:45.136" v="345"/>
          <ac:spMkLst>
            <pc:docMk/>
            <pc:sldMk cId="1644705016" sldId="275"/>
            <ac:spMk id="8" creationId="{55B16988-6E1A-E3DA-1E2C-5FABB878519F}"/>
          </ac:spMkLst>
        </pc:spChg>
      </pc:sldChg>
      <pc:sldChg chg="modNotes">
        <pc:chgData name="Celeste Morales" userId="S::celeste@vancouverhumanesociety.bc.ca::598fb7e8-a355-449e-bead-2f5839c6bc83" providerId="AD" clId="Web-{48471161-646F-22FB-3F55-43E2C62007E3}" dt="2022-07-25T20:44:44.661" v="1"/>
        <pc:sldMkLst>
          <pc:docMk/>
          <pc:sldMk cId="3970740919" sldId="276"/>
        </pc:sldMkLst>
      </pc:sldChg>
      <pc:sldChg chg="delSp modSp modNotes">
        <pc:chgData name="Celeste Morales" userId="S::celeste@vancouverhumanesociety.bc.ca::598fb7e8-a355-449e-bead-2f5839c6bc83" providerId="AD" clId="Web-{48471161-646F-22FB-3F55-43E2C62007E3}" dt="2022-07-25T20:56:18.030" v="265" actId="1076"/>
        <pc:sldMkLst>
          <pc:docMk/>
          <pc:sldMk cId="4027657776" sldId="280"/>
        </pc:sldMkLst>
        <pc:spChg chg="mod">
          <ac:chgData name="Celeste Morales" userId="S::celeste@vancouverhumanesociety.bc.ca::598fb7e8-a355-449e-bead-2f5839c6bc83" providerId="AD" clId="Web-{48471161-646F-22FB-3F55-43E2C62007E3}" dt="2022-07-25T20:56:18.030" v="265" actId="1076"/>
          <ac:spMkLst>
            <pc:docMk/>
            <pc:sldMk cId="4027657776" sldId="280"/>
            <ac:spMk id="2" creationId="{3B133E5A-EE7E-7420-2423-A8C72B622987}"/>
          </ac:spMkLst>
        </pc:spChg>
        <pc:spChg chg="del">
          <ac:chgData name="Celeste Morales" userId="S::celeste@vancouverhumanesociety.bc.ca::598fb7e8-a355-449e-bead-2f5839c6bc83" providerId="AD" clId="Web-{48471161-646F-22FB-3F55-43E2C62007E3}" dt="2022-07-25T20:55:02.312" v="260"/>
          <ac:spMkLst>
            <pc:docMk/>
            <pc:sldMk cId="4027657776" sldId="280"/>
            <ac:spMk id="3" creationId="{D5A92FB6-F8E7-10E0-878D-90EA236C1AB0}"/>
          </ac:spMkLst>
        </pc:spChg>
      </pc:sldChg>
    </pc:docChg>
  </pc:docChgLst>
  <pc:docChgLst>
    <pc:chgData name="Celeste Morales" userId="S::celeste@vancouverhumanesociety.bc.ca::598fb7e8-a355-449e-bead-2f5839c6bc83" providerId="AD" clId="Web-{57DC0ABC-33D9-B01A-5A2B-2B2FED24BA2F}"/>
    <pc:docChg chg="modSld">
      <pc:chgData name="Celeste Morales" userId="S::celeste@vancouverhumanesociety.bc.ca::598fb7e8-a355-449e-bead-2f5839c6bc83" providerId="AD" clId="Web-{57DC0ABC-33D9-B01A-5A2B-2B2FED24BA2F}" dt="2022-07-26T20:38:55.266" v="478"/>
      <pc:docMkLst>
        <pc:docMk/>
      </pc:docMkLst>
      <pc:sldChg chg="modNotes">
        <pc:chgData name="Celeste Morales" userId="S::celeste@vancouverhumanesociety.bc.ca::598fb7e8-a355-449e-bead-2f5839c6bc83" providerId="AD" clId="Web-{57DC0ABC-33D9-B01A-5A2B-2B2FED24BA2F}" dt="2022-07-26T20:36:55.065" v="384"/>
        <pc:sldMkLst>
          <pc:docMk/>
          <pc:sldMk cId="3658998007" sldId="258"/>
        </pc:sldMkLst>
      </pc:sldChg>
      <pc:sldChg chg="modNotes">
        <pc:chgData name="Celeste Morales" userId="S::celeste@vancouverhumanesociety.bc.ca::598fb7e8-a355-449e-bead-2f5839c6bc83" providerId="AD" clId="Web-{57DC0ABC-33D9-B01A-5A2B-2B2FED24BA2F}" dt="2022-07-26T20:30:11.635" v="303"/>
        <pc:sldMkLst>
          <pc:docMk/>
          <pc:sldMk cId="776757442" sldId="259"/>
        </pc:sldMkLst>
      </pc:sldChg>
      <pc:sldChg chg="modNotes">
        <pc:chgData name="Celeste Morales" userId="S::celeste@vancouverhumanesociety.bc.ca::598fb7e8-a355-449e-bead-2f5839c6bc83" providerId="AD" clId="Web-{57DC0ABC-33D9-B01A-5A2B-2B2FED24BA2F}" dt="2022-07-26T20:27:29.044" v="208"/>
        <pc:sldMkLst>
          <pc:docMk/>
          <pc:sldMk cId="1536728581" sldId="260"/>
        </pc:sldMkLst>
      </pc:sldChg>
      <pc:sldChg chg="modNotes">
        <pc:chgData name="Celeste Morales" userId="S::celeste@vancouverhumanesociety.bc.ca::598fb7e8-a355-449e-bead-2f5839c6bc83" providerId="AD" clId="Web-{57DC0ABC-33D9-B01A-5A2B-2B2FED24BA2F}" dt="2022-07-26T20:26:10.499" v="193"/>
        <pc:sldMkLst>
          <pc:docMk/>
          <pc:sldMk cId="1159553237" sldId="261"/>
        </pc:sldMkLst>
      </pc:sldChg>
      <pc:sldChg chg="modNotes">
        <pc:chgData name="Celeste Morales" userId="S::celeste@vancouverhumanesociety.bc.ca::598fb7e8-a355-449e-bead-2f5839c6bc83" providerId="AD" clId="Web-{57DC0ABC-33D9-B01A-5A2B-2B2FED24BA2F}" dt="2022-07-26T20:25:09.890" v="154"/>
        <pc:sldMkLst>
          <pc:docMk/>
          <pc:sldMk cId="3880180504" sldId="262"/>
        </pc:sldMkLst>
      </pc:sldChg>
      <pc:sldChg chg="modNotes">
        <pc:chgData name="Celeste Morales" userId="S::celeste@vancouverhumanesociety.bc.ca::598fb7e8-a355-449e-bead-2f5839c6bc83" providerId="AD" clId="Web-{57DC0ABC-33D9-B01A-5A2B-2B2FED24BA2F}" dt="2022-07-26T20:21:52.331" v="58"/>
        <pc:sldMkLst>
          <pc:docMk/>
          <pc:sldMk cId="4279326043" sldId="265"/>
        </pc:sldMkLst>
      </pc:sldChg>
      <pc:sldChg chg="modSp">
        <pc:chgData name="Celeste Morales" userId="S::celeste@vancouverhumanesociety.bc.ca::598fb7e8-a355-449e-bead-2f5839c6bc83" providerId="AD" clId="Web-{57DC0ABC-33D9-B01A-5A2B-2B2FED24BA2F}" dt="2022-07-26T20:19:10.162" v="14" actId="1076"/>
        <pc:sldMkLst>
          <pc:docMk/>
          <pc:sldMk cId="709699180" sldId="274"/>
        </pc:sldMkLst>
        <pc:spChg chg="mod">
          <ac:chgData name="Celeste Morales" userId="S::celeste@vancouverhumanesociety.bc.ca::598fb7e8-a355-449e-bead-2f5839c6bc83" providerId="AD" clId="Web-{57DC0ABC-33D9-B01A-5A2B-2B2FED24BA2F}" dt="2022-07-26T20:19:10.162" v="14" actId="1076"/>
          <ac:spMkLst>
            <pc:docMk/>
            <pc:sldMk cId="709699180" sldId="274"/>
            <ac:spMk id="3" creationId="{19C987C4-4D4D-F87A-3590-58DF14667877}"/>
          </ac:spMkLst>
        </pc:spChg>
      </pc:sldChg>
      <pc:sldChg chg="modSp modNotes">
        <pc:chgData name="Celeste Morales" userId="S::celeste@vancouverhumanesociety.bc.ca::598fb7e8-a355-449e-bead-2f5839c6bc83" providerId="AD" clId="Web-{57DC0ABC-33D9-B01A-5A2B-2B2FED24BA2F}" dt="2022-07-26T20:18:56.772" v="13" actId="1076"/>
        <pc:sldMkLst>
          <pc:docMk/>
          <pc:sldMk cId="1644705016" sldId="275"/>
        </pc:sldMkLst>
        <pc:spChg chg="mod">
          <ac:chgData name="Celeste Morales" userId="S::celeste@vancouverhumanesociety.bc.ca::598fb7e8-a355-449e-bead-2f5839c6bc83" providerId="AD" clId="Web-{57DC0ABC-33D9-B01A-5A2B-2B2FED24BA2F}" dt="2022-07-26T20:18:56.772" v="13" actId="1076"/>
          <ac:spMkLst>
            <pc:docMk/>
            <pc:sldMk cId="1644705016" sldId="275"/>
            <ac:spMk id="5" creationId="{EA01534A-39A8-5D7E-BC68-A345BA46AC28}"/>
          </ac:spMkLst>
        </pc:spChg>
      </pc:sldChg>
      <pc:sldChg chg="modNotes">
        <pc:chgData name="Celeste Morales" userId="S::celeste@vancouverhumanesociety.bc.ca::598fb7e8-a355-449e-bead-2f5839c6bc83" providerId="AD" clId="Web-{57DC0ABC-33D9-B01A-5A2B-2B2FED24BA2F}" dt="2022-07-26T20:38:55.266" v="478"/>
        <pc:sldMkLst>
          <pc:docMk/>
          <pc:sldMk cId="3970740919" sldId="276"/>
        </pc:sldMkLst>
      </pc:sldChg>
      <pc:sldChg chg="modNotes">
        <pc:chgData name="Celeste Morales" userId="S::celeste@vancouverhumanesociety.bc.ca::598fb7e8-a355-449e-bead-2f5839c6bc83" providerId="AD" clId="Web-{57DC0ABC-33D9-B01A-5A2B-2B2FED24BA2F}" dt="2022-07-26T20:37:29.299" v="396"/>
        <pc:sldMkLst>
          <pc:docMk/>
          <pc:sldMk cId="986006155" sldId="277"/>
        </pc:sldMkLst>
      </pc:sldChg>
    </pc:docChg>
  </pc:docChgLst>
  <pc:docChgLst>
    <pc:chgData name="Sareeta Lopez" userId="S::sareeta@vancouverhumanesociety.bc.ca::4b8b4780-fcae-404b-a1dc-774d960e943b" providerId="AD" clId="Web-{97B67F40-77A3-ED72-3B08-310AC2CE7736}"/>
    <pc:docChg chg="addSld modSld">
      <pc:chgData name="Sareeta Lopez" userId="S::sareeta@vancouverhumanesociety.bc.ca::4b8b4780-fcae-404b-a1dc-774d960e943b" providerId="AD" clId="Web-{97B67F40-77A3-ED72-3B08-310AC2CE7736}" dt="2022-09-23T19:27:51.571" v="1731"/>
      <pc:docMkLst>
        <pc:docMk/>
      </pc:docMkLst>
      <pc:sldChg chg="modNotes">
        <pc:chgData name="Sareeta Lopez" userId="S::sareeta@vancouverhumanesociety.bc.ca::4b8b4780-fcae-404b-a1dc-774d960e943b" providerId="AD" clId="Web-{97B67F40-77A3-ED72-3B08-310AC2CE7736}" dt="2022-09-23T19:27:51.571" v="1731"/>
        <pc:sldMkLst>
          <pc:docMk/>
          <pc:sldMk cId="776757442" sldId="259"/>
        </pc:sldMkLst>
      </pc:sldChg>
      <pc:sldChg chg="modNotes">
        <pc:chgData name="Sareeta Lopez" userId="S::sareeta@vancouverhumanesociety.bc.ca::4b8b4780-fcae-404b-a1dc-774d960e943b" providerId="AD" clId="Web-{97B67F40-77A3-ED72-3B08-310AC2CE7736}" dt="2022-09-23T19:26:19.726" v="1551"/>
        <pc:sldMkLst>
          <pc:docMk/>
          <pc:sldMk cId="1536728581" sldId="260"/>
        </pc:sldMkLst>
      </pc:sldChg>
      <pc:sldChg chg="modNotes">
        <pc:chgData name="Sareeta Lopez" userId="S::sareeta@vancouverhumanesociety.bc.ca::4b8b4780-fcae-404b-a1dc-774d960e943b" providerId="AD" clId="Web-{97B67F40-77A3-ED72-3B08-310AC2CE7736}" dt="2022-09-23T19:11:08.914" v="972"/>
        <pc:sldMkLst>
          <pc:docMk/>
          <pc:sldMk cId="4279326043" sldId="265"/>
        </pc:sldMkLst>
      </pc:sldChg>
      <pc:sldChg chg="modNotes">
        <pc:chgData name="Sareeta Lopez" userId="S::sareeta@vancouverhumanesociety.bc.ca::4b8b4780-fcae-404b-a1dc-774d960e943b" providerId="AD" clId="Web-{97B67F40-77A3-ED72-3B08-310AC2CE7736}" dt="2022-09-23T19:00:18.979" v="713"/>
        <pc:sldMkLst>
          <pc:docMk/>
          <pc:sldMk cId="1971106541" sldId="268"/>
        </pc:sldMkLst>
      </pc:sldChg>
      <pc:sldChg chg="modNotes">
        <pc:chgData name="Sareeta Lopez" userId="S::sareeta@vancouverhumanesociety.bc.ca::4b8b4780-fcae-404b-a1dc-774d960e943b" providerId="AD" clId="Web-{97B67F40-77A3-ED72-3B08-310AC2CE7736}" dt="2022-09-23T18:56:24.228" v="353"/>
        <pc:sldMkLst>
          <pc:docMk/>
          <pc:sldMk cId="3954293042" sldId="269"/>
        </pc:sldMkLst>
      </pc:sldChg>
      <pc:sldChg chg="modNotes">
        <pc:chgData name="Sareeta Lopez" userId="S::sareeta@vancouverhumanesociety.bc.ca::4b8b4780-fcae-404b-a1dc-774d960e943b" providerId="AD" clId="Web-{97B67F40-77A3-ED72-3B08-310AC2CE7736}" dt="2022-09-23T18:55:33.962" v="276"/>
        <pc:sldMkLst>
          <pc:docMk/>
          <pc:sldMk cId="3835731813" sldId="270"/>
        </pc:sldMkLst>
      </pc:sldChg>
      <pc:sldChg chg="modNotes">
        <pc:chgData name="Sareeta Lopez" userId="S::sareeta@vancouverhumanesociety.bc.ca::4b8b4780-fcae-404b-a1dc-774d960e943b" providerId="AD" clId="Web-{97B67F40-77A3-ED72-3B08-310AC2CE7736}" dt="2022-09-23T18:55:14.258" v="272"/>
        <pc:sldMkLst>
          <pc:docMk/>
          <pc:sldMk cId="3488601943" sldId="271"/>
        </pc:sldMkLst>
      </pc:sldChg>
      <pc:sldChg chg="modNotes">
        <pc:chgData name="Sareeta Lopez" userId="S::sareeta@vancouverhumanesociety.bc.ca::4b8b4780-fcae-404b-a1dc-774d960e943b" providerId="AD" clId="Web-{97B67F40-77A3-ED72-3B08-310AC2CE7736}" dt="2022-09-23T18:53:53.679" v="1"/>
        <pc:sldMkLst>
          <pc:docMk/>
          <pc:sldMk cId="3709087460" sldId="272"/>
        </pc:sldMkLst>
      </pc:sldChg>
      <pc:sldChg chg="modNotes">
        <pc:chgData name="Sareeta Lopez" userId="S::sareeta@vancouverhumanesociety.bc.ca::4b8b4780-fcae-404b-a1dc-774d960e943b" providerId="AD" clId="Web-{97B67F40-77A3-ED72-3B08-310AC2CE7736}" dt="2022-09-23T18:59:55.339" v="711"/>
        <pc:sldMkLst>
          <pc:docMk/>
          <pc:sldMk cId="1442075174" sldId="273"/>
        </pc:sldMkLst>
      </pc:sldChg>
      <pc:sldChg chg="addSp modSp">
        <pc:chgData name="Sareeta Lopez" userId="S::sareeta@vancouverhumanesociety.bc.ca::4b8b4780-fcae-404b-a1dc-774d960e943b" providerId="AD" clId="Web-{97B67F40-77A3-ED72-3B08-310AC2CE7736}" dt="2022-09-23T19:03:38.576" v="757" actId="20577"/>
        <pc:sldMkLst>
          <pc:docMk/>
          <pc:sldMk cId="1644705016" sldId="275"/>
        </pc:sldMkLst>
        <pc:spChg chg="add mod">
          <ac:chgData name="Sareeta Lopez" userId="S::sareeta@vancouverhumanesociety.bc.ca::4b8b4780-fcae-404b-a1dc-774d960e943b" providerId="AD" clId="Web-{97B67F40-77A3-ED72-3B08-310AC2CE7736}" dt="2022-09-23T19:03:38.576" v="757" actId="20577"/>
          <ac:spMkLst>
            <pc:docMk/>
            <pc:sldMk cId="1644705016" sldId="275"/>
            <ac:spMk id="9" creationId="{8658A529-85DD-FE16-C378-77E196F9B292}"/>
          </ac:spMkLst>
        </pc:spChg>
      </pc:sldChg>
      <pc:sldChg chg="addSp delSp modSp add replId modNotes">
        <pc:chgData name="Sareeta Lopez" userId="S::sareeta@vancouverhumanesociety.bc.ca::4b8b4780-fcae-404b-a1dc-774d960e943b" providerId="AD" clId="Web-{97B67F40-77A3-ED72-3B08-310AC2CE7736}" dt="2022-09-23T19:04:52.158" v="779" actId="20577"/>
        <pc:sldMkLst>
          <pc:docMk/>
          <pc:sldMk cId="1514594171" sldId="281"/>
        </pc:sldMkLst>
        <pc:spChg chg="del">
          <ac:chgData name="Sareeta Lopez" userId="S::sareeta@vancouverhumanesociety.bc.ca::4b8b4780-fcae-404b-a1dc-774d960e943b" providerId="AD" clId="Web-{97B67F40-77A3-ED72-3B08-310AC2CE7736}" dt="2022-09-23T19:00:47.854" v="717"/>
          <ac:spMkLst>
            <pc:docMk/>
            <pc:sldMk cId="1514594171" sldId="281"/>
            <ac:spMk id="2" creationId="{34EEDC2B-EA1D-0467-7770-30BDE52285E5}"/>
          </ac:spMkLst>
        </pc:spChg>
        <pc:spChg chg="add del mod">
          <ac:chgData name="Sareeta Lopez" userId="S::sareeta@vancouverhumanesociety.bc.ca::4b8b4780-fcae-404b-a1dc-774d960e943b" providerId="AD" clId="Web-{97B67F40-77A3-ED72-3B08-310AC2CE7736}" dt="2022-09-23T19:01:16.527" v="719"/>
          <ac:spMkLst>
            <pc:docMk/>
            <pc:sldMk cId="1514594171" sldId="281"/>
            <ac:spMk id="5" creationId="{2A15EF57-9A9E-D69D-28E1-8528D589E667}"/>
          </ac:spMkLst>
        </pc:spChg>
        <pc:spChg chg="add del">
          <ac:chgData name="Sareeta Lopez" userId="S::sareeta@vancouverhumanesociety.bc.ca::4b8b4780-fcae-404b-a1dc-774d960e943b" providerId="AD" clId="Web-{97B67F40-77A3-ED72-3B08-310AC2CE7736}" dt="2022-09-23T19:03:00.482" v="742"/>
          <ac:spMkLst>
            <pc:docMk/>
            <pc:sldMk cId="1514594171" sldId="281"/>
            <ac:spMk id="7" creationId="{DFBB17F7-FAEC-01D2-8D62-9674DF0E6B00}"/>
          </ac:spMkLst>
        </pc:spChg>
        <pc:spChg chg="add mod">
          <ac:chgData name="Sareeta Lopez" userId="S::sareeta@vancouverhumanesociety.bc.ca::4b8b4780-fcae-404b-a1dc-774d960e943b" providerId="AD" clId="Web-{97B67F40-77A3-ED72-3B08-310AC2CE7736}" dt="2022-09-23T19:04:52.158" v="779" actId="20577"/>
          <ac:spMkLst>
            <pc:docMk/>
            <pc:sldMk cId="1514594171" sldId="281"/>
            <ac:spMk id="9" creationId="{560356EE-DD9E-49C3-3BE9-4F92538A754D}"/>
          </ac:spMkLst>
        </pc:spChg>
        <pc:spChg chg="add del">
          <ac:chgData name="Sareeta Lopez" userId="S::sareeta@vancouverhumanesociety.bc.ca::4b8b4780-fcae-404b-a1dc-774d960e943b" providerId="AD" clId="Web-{97B67F40-77A3-ED72-3B08-310AC2CE7736}" dt="2022-09-23T19:03:56.373" v="762"/>
          <ac:spMkLst>
            <pc:docMk/>
            <pc:sldMk cId="1514594171" sldId="281"/>
            <ac:spMk id="11" creationId="{8ADDFE55-8418-1ADD-4354-EDC5BFE547A5}"/>
          </ac:spMkLst>
        </pc:spChg>
        <pc:picChg chg="add mod">
          <ac:chgData name="Sareeta Lopez" userId="S::sareeta@vancouverhumanesociety.bc.ca::4b8b4780-fcae-404b-a1dc-774d960e943b" providerId="AD" clId="Web-{97B67F40-77A3-ED72-3B08-310AC2CE7736}" dt="2022-09-23T19:01:24.777" v="722" actId="1076"/>
          <ac:picMkLst>
            <pc:docMk/>
            <pc:sldMk cId="1514594171" sldId="281"/>
            <ac:picMk id="6" creationId="{91110CA7-815A-EAD2-6234-68A1125F7CB7}"/>
          </ac:picMkLst>
        </pc:picChg>
      </pc:sldChg>
      <pc:sldChg chg="addSp modSp add replId modNotes">
        <pc:chgData name="Sareeta Lopez" userId="S::sareeta@vancouverhumanesociety.bc.ca::4b8b4780-fcae-404b-a1dc-774d960e943b" providerId="AD" clId="Web-{97B67F40-77A3-ED72-3B08-310AC2CE7736}" dt="2022-09-23T19:06:41.378" v="810"/>
        <pc:sldMkLst>
          <pc:docMk/>
          <pc:sldMk cId="160620658" sldId="282"/>
        </pc:sldMkLst>
        <pc:spChg chg="add mod">
          <ac:chgData name="Sareeta Lopez" userId="S::sareeta@vancouverhumanesociety.bc.ca::4b8b4780-fcae-404b-a1dc-774d960e943b" providerId="AD" clId="Web-{97B67F40-77A3-ED72-3B08-310AC2CE7736}" dt="2022-09-23T19:05:57.518" v="788" actId="20577"/>
          <ac:spMkLst>
            <pc:docMk/>
            <pc:sldMk cId="160620658" sldId="282"/>
            <ac:spMk id="3" creationId="{3E9A6C3A-8EDE-87E1-C10E-B49D39821522}"/>
          </ac:spMkLst>
        </pc:spChg>
      </pc:sldChg>
    </pc:docChg>
  </pc:docChgLst>
  <pc:docChgLst>
    <pc:chgData name="Sareeta Lopez" userId="S::sareeta@vancouverhumanesociety.bc.ca::4b8b4780-fcae-404b-a1dc-774d960e943b" providerId="AD" clId="Web-{042C2FB9-E0CA-F594-D266-F7DEB73814BB}"/>
    <pc:docChg chg="addSld delSld modSld sldOrd">
      <pc:chgData name="Sareeta Lopez" userId="S::sareeta@vancouverhumanesociety.bc.ca::4b8b4780-fcae-404b-a1dc-774d960e943b" providerId="AD" clId="Web-{042C2FB9-E0CA-F594-D266-F7DEB73814BB}" dt="2024-01-16T18:27:10.086" v="393" actId="20577"/>
      <pc:docMkLst>
        <pc:docMk/>
      </pc:docMkLst>
      <pc:sldChg chg="modSp add del">
        <pc:chgData name="Sareeta Lopez" userId="S::sareeta@vancouverhumanesociety.bc.ca::4b8b4780-fcae-404b-a1dc-774d960e943b" providerId="AD" clId="Web-{042C2FB9-E0CA-F594-D266-F7DEB73814BB}" dt="2024-01-16T18:21:03.326" v="96"/>
        <pc:sldMkLst>
          <pc:docMk/>
          <pc:sldMk cId="2643654678" sldId="286"/>
        </pc:sldMkLst>
        <pc:graphicFrameChg chg="modGraphic">
          <ac:chgData name="Sareeta Lopez" userId="S::sareeta@vancouverhumanesociety.bc.ca::4b8b4780-fcae-404b-a1dc-774d960e943b" providerId="AD" clId="Web-{042C2FB9-E0CA-F594-D266-F7DEB73814BB}" dt="2024-01-16T18:20:56.748" v="94" actId="20577"/>
          <ac:graphicFrameMkLst>
            <pc:docMk/>
            <pc:sldMk cId="2643654678" sldId="286"/>
            <ac:graphicFrameMk id="6" creationId="{3B03DD8A-C38F-3E5E-B83C-739F90B10C10}"/>
          </ac:graphicFrameMkLst>
        </pc:graphicFrameChg>
      </pc:sldChg>
      <pc:sldChg chg="modSp add ord">
        <pc:chgData name="Sareeta Lopez" userId="S::sareeta@vancouverhumanesociety.bc.ca::4b8b4780-fcae-404b-a1dc-774d960e943b" providerId="AD" clId="Web-{042C2FB9-E0CA-F594-D266-F7DEB73814BB}" dt="2024-01-16T18:27:10.086" v="393" actId="20577"/>
        <pc:sldMkLst>
          <pc:docMk/>
          <pc:sldMk cId="3389738830" sldId="287"/>
        </pc:sldMkLst>
        <pc:graphicFrameChg chg="modGraphic">
          <ac:chgData name="Sareeta Lopez" userId="S::sareeta@vancouverhumanesociety.bc.ca::4b8b4780-fcae-404b-a1dc-774d960e943b" providerId="AD" clId="Web-{042C2FB9-E0CA-F594-D266-F7DEB73814BB}" dt="2024-01-16T18:27:10.086" v="393" actId="20577"/>
          <ac:graphicFrameMkLst>
            <pc:docMk/>
            <pc:sldMk cId="3389738830" sldId="287"/>
            <ac:graphicFrameMk id="6" creationId="{3B03DD8A-C38F-3E5E-B83C-739F90B10C10}"/>
          </ac:graphicFrameMkLst>
        </pc:graphicFrameChg>
      </pc:sldChg>
    </pc:docChg>
  </pc:docChgLst>
  <pc:docChgLst>
    <pc:chgData name="Sareeta Lopez" userId="S::sareeta@vancouverhumanesociety.bc.ca::4b8b4780-fcae-404b-a1dc-774d960e943b" providerId="AD" clId="Web-{72F95707-0C74-2AE6-217F-A34D37DEBB95}"/>
    <pc:docChg chg="addSld delSld modSld sldOrd">
      <pc:chgData name="Sareeta Lopez" userId="S::sareeta@vancouverhumanesociety.bc.ca::4b8b4780-fcae-404b-a1dc-774d960e943b" providerId="AD" clId="Web-{72F95707-0C74-2AE6-217F-A34D37DEBB95}" dt="2024-04-09T21:35:10.441" v="252"/>
      <pc:docMkLst>
        <pc:docMk/>
      </pc:docMkLst>
      <pc:sldChg chg="modSp ord modNotes">
        <pc:chgData name="Sareeta Lopez" userId="S::sareeta@vancouverhumanesociety.bc.ca::4b8b4780-fcae-404b-a1dc-774d960e943b" providerId="AD" clId="Web-{72F95707-0C74-2AE6-217F-A34D37DEBB95}" dt="2024-04-09T21:35:10.441" v="252"/>
        <pc:sldMkLst>
          <pc:docMk/>
          <pc:sldMk cId="776757442" sldId="259"/>
        </pc:sldMkLst>
        <pc:spChg chg="mod">
          <ac:chgData name="Sareeta Lopez" userId="S::sareeta@vancouverhumanesociety.bc.ca::4b8b4780-fcae-404b-a1dc-774d960e943b" providerId="AD" clId="Web-{72F95707-0C74-2AE6-217F-A34D37DEBB95}" dt="2024-04-09T21:34:48.003" v="206" actId="20577"/>
          <ac:spMkLst>
            <pc:docMk/>
            <pc:sldMk cId="776757442" sldId="259"/>
            <ac:spMk id="2" creationId="{08617C49-66F1-74BB-8D8D-D6426CCF973E}"/>
          </ac:spMkLst>
        </pc:spChg>
      </pc:sldChg>
      <pc:sldChg chg="modNotes">
        <pc:chgData name="Sareeta Lopez" userId="S::sareeta@vancouverhumanesociety.bc.ca::4b8b4780-fcae-404b-a1dc-774d960e943b" providerId="AD" clId="Web-{72F95707-0C74-2AE6-217F-A34D37DEBB95}" dt="2024-04-09T21:07:43.393" v="162"/>
        <pc:sldMkLst>
          <pc:docMk/>
          <pc:sldMk cId="709699180" sldId="274"/>
        </pc:sldMkLst>
      </pc:sldChg>
      <pc:sldChg chg="modSp modNotes">
        <pc:chgData name="Sareeta Lopez" userId="S::sareeta@vancouverhumanesociety.bc.ca::4b8b4780-fcae-404b-a1dc-774d960e943b" providerId="AD" clId="Web-{72F95707-0C74-2AE6-217F-A34D37DEBB95}" dt="2024-04-09T21:06:32.438" v="159"/>
        <pc:sldMkLst>
          <pc:docMk/>
          <pc:sldMk cId="1644705016" sldId="275"/>
        </pc:sldMkLst>
        <pc:spChg chg="mod">
          <ac:chgData name="Sareeta Lopez" userId="S::sareeta@vancouverhumanesociety.bc.ca::4b8b4780-fcae-404b-a1dc-774d960e943b" providerId="AD" clId="Web-{72F95707-0C74-2AE6-217F-A34D37DEBB95}" dt="2024-04-09T21:05:20.343" v="68" actId="14100"/>
          <ac:spMkLst>
            <pc:docMk/>
            <pc:sldMk cId="1644705016" sldId="275"/>
            <ac:spMk id="3" creationId="{36D6BA03-F1C0-6CF7-FDE6-CE8169211C9D}"/>
          </ac:spMkLst>
        </pc:spChg>
      </pc:sldChg>
      <pc:sldChg chg="del modNotes">
        <pc:chgData name="Sareeta Lopez" userId="S::sareeta@vancouverhumanesociety.bc.ca::4b8b4780-fcae-404b-a1dc-774d960e943b" providerId="AD" clId="Web-{72F95707-0C74-2AE6-217F-A34D37DEBB95}" dt="2024-04-09T21:04:18.623" v="1"/>
        <pc:sldMkLst>
          <pc:docMk/>
          <pc:sldMk cId="4027657776" sldId="280"/>
        </pc:sldMkLst>
      </pc:sldChg>
      <pc:sldChg chg="modNotes">
        <pc:chgData name="Sareeta Lopez" userId="S::sareeta@vancouverhumanesociety.bc.ca::4b8b4780-fcae-404b-a1dc-774d960e943b" providerId="AD" clId="Web-{72F95707-0C74-2AE6-217F-A34D37DEBB95}" dt="2024-04-09T21:04:37.030" v="7"/>
        <pc:sldMkLst>
          <pc:docMk/>
          <pc:sldMk cId="3389738830" sldId="287"/>
        </pc:sldMkLst>
      </pc:sldChg>
      <pc:sldChg chg="modSp new modNotes">
        <pc:chgData name="Sareeta Lopez" userId="S::sareeta@vancouverhumanesociety.bc.ca::4b8b4780-fcae-404b-a1dc-774d960e943b" providerId="AD" clId="Web-{72F95707-0C74-2AE6-217F-A34D37DEBB95}" dt="2024-04-09T21:04:53.265" v="39" actId="20577"/>
        <pc:sldMkLst>
          <pc:docMk/>
          <pc:sldMk cId="2935876209" sldId="288"/>
        </pc:sldMkLst>
        <pc:spChg chg="mod">
          <ac:chgData name="Sareeta Lopez" userId="S::sareeta@vancouverhumanesociety.bc.ca::4b8b4780-fcae-404b-a1dc-774d960e943b" providerId="AD" clId="Web-{72F95707-0C74-2AE6-217F-A34D37DEBB95}" dt="2024-04-09T21:04:42.827" v="13" actId="20577"/>
          <ac:spMkLst>
            <pc:docMk/>
            <pc:sldMk cId="2935876209" sldId="288"/>
            <ac:spMk id="2" creationId="{9B14452F-0B0D-230D-7325-7F9474EF2BA8}"/>
          </ac:spMkLst>
        </pc:spChg>
        <pc:spChg chg="mod">
          <ac:chgData name="Sareeta Lopez" userId="S::sareeta@vancouverhumanesociety.bc.ca::4b8b4780-fcae-404b-a1dc-774d960e943b" providerId="AD" clId="Web-{72F95707-0C74-2AE6-217F-A34D37DEBB95}" dt="2024-04-09T21:04:53.265" v="39" actId="20577"/>
          <ac:spMkLst>
            <pc:docMk/>
            <pc:sldMk cId="2935876209" sldId="288"/>
            <ac:spMk id="4" creationId="{F3072ACD-F908-208A-5E21-FF4250E40E7F}"/>
          </ac:spMkLst>
        </pc:spChg>
      </pc:sldChg>
      <pc:sldChg chg="modSp add del replId">
        <pc:chgData name="Sareeta Lopez" userId="S::sareeta@vancouverhumanesociety.bc.ca::4b8b4780-fcae-404b-a1dc-774d960e943b" providerId="AD" clId="Web-{72F95707-0C74-2AE6-217F-A34D37DEBB95}" dt="2024-04-09T21:09:22.629" v="202"/>
        <pc:sldMkLst>
          <pc:docMk/>
          <pc:sldMk cId="1266528811" sldId="289"/>
        </pc:sldMkLst>
        <pc:spChg chg="mod">
          <ac:chgData name="Sareeta Lopez" userId="S::sareeta@vancouverhumanesociety.bc.ca::4b8b4780-fcae-404b-a1dc-774d960e943b" providerId="AD" clId="Web-{72F95707-0C74-2AE6-217F-A34D37DEBB95}" dt="2024-04-09T21:08:10.362" v="201" actId="20577"/>
          <ac:spMkLst>
            <pc:docMk/>
            <pc:sldMk cId="1266528811" sldId="289"/>
            <ac:spMk id="9" creationId="{8658A529-85DD-FE16-C378-77E196F9B292}"/>
          </ac:spMkLst>
        </pc:spChg>
      </pc:sldChg>
      <pc:sldChg chg="add replId">
        <pc:chgData name="Sareeta Lopez" userId="S::sareeta@vancouverhumanesociety.bc.ca::4b8b4780-fcae-404b-a1dc-774d960e943b" providerId="AD" clId="Web-{72F95707-0C74-2AE6-217F-A34D37DEBB95}" dt="2024-04-09T21:34:37.784" v="203"/>
        <pc:sldMkLst>
          <pc:docMk/>
          <pc:sldMk cId="1627511897" sldId="289"/>
        </pc:sldMkLst>
      </pc:sldChg>
      <pc:sldChg chg="new del">
        <pc:chgData name="Sareeta Lopez" userId="S::sareeta@vancouverhumanesociety.bc.ca::4b8b4780-fcae-404b-a1dc-774d960e943b" providerId="AD" clId="Web-{72F95707-0C74-2AE6-217F-A34D37DEBB95}" dt="2024-04-09T21:07:47.799" v="164"/>
        <pc:sldMkLst>
          <pc:docMk/>
          <pc:sldMk cId="2961722941" sldId="28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3F7CD-C776-4A5E-BF8E-69B8829CB62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F7F180E-8577-45E0-A2D6-2E411319D7EE}">
      <dgm:prSet/>
      <dgm:spPr/>
      <dgm:t>
        <a:bodyPr/>
        <a:lstStyle/>
        <a:p>
          <a:pPr rtl="0"/>
          <a:r>
            <a:rPr lang="en-US" b="0" dirty="0"/>
            <a:t>Explain </a:t>
          </a:r>
          <a:r>
            <a:rPr lang="en-US" b="0" dirty="0">
              <a:latin typeface="Trebuchet MS" panose="020B0603020202020204"/>
            </a:rPr>
            <a:t>the importance of self care, as well as what compassion fatigue, compassion satisfaction, vicarious trauma, and burnout are</a:t>
          </a:r>
          <a:r>
            <a:rPr lang="en-US" b="0" dirty="0"/>
            <a:t>.</a:t>
          </a:r>
          <a:endParaRPr lang="en-US" dirty="0"/>
        </a:p>
      </dgm:t>
    </dgm:pt>
    <dgm:pt modelId="{E3B88CB8-5E80-4DE0-AB59-258EE63D1C7B}" type="parTrans" cxnId="{FE49C195-FD8C-4522-9BEC-F718C1626252}">
      <dgm:prSet/>
      <dgm:spPr/>
      <dgm:t>
        <a:bodyPr/>
        <a:lstStyle/>
        <a:p>
          <a:endParaRPr lang="en-US"/>
        </a:p>
      </dgm:t>
    </dgm:pt>
    <dgm:pt modelId="{7286D83A-A44D-4D89-9F59-552F5047DDCB}" type="sibTrans" cxnId="{FE49C195-FD8C-4522-9BEC-F718C1626252}">
      <dgm:prSet/>
      <dgm:spPr/>
      <dgm:t>
        <a:bodyPr/>
        <a:lstStyle/>
        <a:p>
          <a:endParaRPr lang="en-US"/>
        </a:p>
      </dgm:t>
    </dgm:pt>
    <dgm:pt modelId="{56983A6C-072C-4EE1-BFE3-7B70257E57FC}">
      <dgm:prSet/>
      <dgm:spPr/>
      <dgm:t>
        <a:bodyPr/>
        <a:lstStyle/>
        <a:p>
          <a:pPr rtl="0">
            <a:lnSpc>
              <a:spcPct val="100000"/>
            </a:lnSpc>
          </a:pPr>
          <a:r>
            <a:rPr lang="en-US" b="0" dirty="0"/>
            <a:t>Identify the signs and symptoms of </a:t>
          </a:r>
          <a:r>
            <a:rPr lang="en-US" b="0" dirty="0">
              <a:latin typeface="Trebuchet MS" panose="020B0603020202020204"/>
            </a:rPr>
            <a:t>compassion fatigue and burnout within yourself and others, enabling early recognition</a:t>
          </a:r>
          <a:r>
            <a:rPr lang="en-US" b="0" dirty="0"/>
            <a:t> and appropriate responses.</a:t>
          </a:r>
          <a:endParaRPr lang="en-US" dirty="0"/>
        </a:p>
      </dgm:t>
    </dgm:pt>
    <dgm:pt modelId="{F019CE34-E0F6-4E02-997D-A10443CE6D8E}" type="parTrans" cxnId="{34803ABC-B2FA-4EA3-9836-446DE89785CA}">
      <dgm:prSet/>
      <dgm:spPr/>
      <dgm:t>
        <a:bodyPr/>
        <a:lstStyle/>
        <a:p>
          <a:endParaRPr lang="en-US"/>
        </a:p>
      </dgm:t>
    </dgm:pt>
    <dgm:pt modelId="{584BB646-36C2-459C-96C9-8C9F56ABCFAE}" type="sibTrans" cxnId="{34803ABC-B2FA-4EA3-9836-446DE89785CA}">
      <dgm:prSet/>
      <dgm:spPr/>
      <dgm:t>
        <a:bodyPr/>
        <a:lstStyle/>
        <a:p>
          <a:endParaRPr lang="en-US"/>
        </a:p>
      </dgm:t>
    </dgm:pt>
    <dgm:pt modelId="{CEDACCCA-77A5-4B3C-BD2D-E7E78471D680}">
      <dgm:prSet/>
      <dgm:spPr/>
      <dgm:t>
        <a:bodyPr/>
        <a:lstStyle/>
        <a:p>
          <a:pPr rtl="0">
            <a:lnSpc>
              <a:spcPct val="100000"/>
            </a:lnSpc>
          </a:pPr>
          <a:r>
            <a:rPr lang="en-US" b="0" dirty="0">
              <a:latin typeface="Trebuchet MS" panose="020B0603020202020204"/>
            </a:rPr>
            <a:t>Learn effective</a:t>
          </a:r>
          <a:r>
            <a:rPr lang="en-US" b="0" dirty="0"/>
            <a:t> </a:t>
          </a:r>
          <a:r>
            <a:rPr lang="en-US" b="0" dirty="0">
              <a:latin typeface="Trebuchet MS" panose="020B0603020202020204"/>
            </a:rPr>
            <a:t>strategies</a:t>
          </a:r>
          <a:r>
            <a:rPr lang="en-US" b="0" dirty="0"/>
            <a:t> that allow </a:t>
          </a:r>
          <a:r>
            <a:rPr lang="en-US" b="0" dirty="0">
              <a:latin typeface="Trebuchet MS" panose="020B0603020202020204"/>
            </a:rPr>
            <a:t>you to</a:t>
          </a:r>
          <a:r>
            <a:rPr lang="en-US" b="0" dirty="0"/>
            <a:t> </a:t>
          </a:r>
          <a:r>
            <a:rPr lang="en-US" b="0" dirty="0">
              <a:latin typeface="Trebuchet MS" panose="020B0603020202020204"/>
            </a:rPr>
            <a:t>prevent compassion fatigue and burnout</a:t>
          </a:r>
          <a:r>
            <a:rPr lang="en-US" b="0" dirty="0"/>
            <a:t>, </a:t>
          </a:r>
          <a:r>
            <a:rPr lang="en-US" b="0" dirty="0">
              <a:latin typeface="Trebuchet MS" panose="020B0603020202020204"/>
            </a:rPr>
            <a:t>including low impact debriefing</a:t>
          </a:r>
          <a:r>
            <a:rPr lang="en-US" dirty="0">
              <a:latin typeface="Trebuchet MS" panose="020B0603020202020204"/>
            </a:rPr>
            <a:t> and focused empathy.</a:t>
          </a:r>
          <a:endParaRPr lang="en-US" dirty="0"/>
        </a:p>
      </dgm:t>
    </dgm:pt>
    <dgm:pt modelId="{12728545-EB3E-4E39-8C31-813DF7A968FF}" type="parTrans" cxnId="{2F4E0E00-8B1D-44FD-879C-AA639D2CE38C}">
      <dgm:prSet/>
      <dgm:spPr/>
      <dgm:t>
        <a:bodyPr/>
        <a:lstStyle/>
        <a:p>
          <a:endParaRPr lang="en-US"/>
        </a:p>
      </dgm:t>
    </dgm:pt>
    <dgm:pt modelId="{C765E6F7-621A-439E-AC26-7C1E94203065}" type="sibTrans" cxnId="{2F4E0E00-8B1D-44FD-879C-AA639D2CE38C}">
      <dgm:prSet/>
      <dgm:spPr/>
      <dgm:t>
        <a:bodyPr/>
        <a:lstStyle/>
        <a:p>
          <a:endParaRPr lang="en-US"/>
        </a:p>
      </dgm:t>
    </dgm:pt>
    <dgm:pt modelId="{75F02092-B4FF-4D32-981D-4903D548D8CD}">
      <dgm:prSet/>
      <dgm:spPr/>
      <dgm:t>
        <a:bodyPr/>
        <a:lstStyle/>
        <a:p>
          <a:pPr rtl="0">
            <a:lnSpc>
              <a:spcPct val="100000"/>
            </a:lnSpc>
          </a:pPr>
          <a:r>
            <a:rPr lang="en-US" b="0" dirty="0">
              <a:latin typeface="Trebuchet MS" panose="020B0603020202020204"/>
            </a:rPr>
            <a:t>Implement practical</a:t>
          </a:r>
          <a:r>
            <a:rPr lang="en-US" b="0" dirty="0"/>
            <a:t> strategies </a:t>
          </a:r>
          <a:r>
            <a:rPr lang="en-US" b="0" dirty="0">
              <a:latin typeface="Trebuchet MS" panose="020B0603020202020204"/>
            </a:rPr>
            <a:t>you can implement for self care,</a:t>
          </a:r>
          <a:r>
            <a:rPr lang="en-US" b="0" dirty="0"/>
            <a:t> considering </a:t>
          </a:r>
          <a:r>
            <a:rPr lang="en-US" b="0" dirty="0">
              <a:latin typeface="Trebuchet MS" panose="020B0603020202020204"/>
            </a:rPr>
            <a:t>the </a:t>
          </a:r>
          <a:r>
            <a:rPr lang="en-US" b="0" dirty="0"/>
            <a:t>physical, psychological, emotional, and cultural </a:t>
          </a:r>
          <a:r>
            <a:rPr lang="en-US" b="0" dirty="0">
              <a:latin typeface="Trebuchet MS" panose="020B0603020202020204"/>
            </a:rPr>
            <a:t>impacts your work has on you and</a:t>
          </a:r>
          <a:r>
            <a:rPr lang="en-US" dirty="0">
              <a:latin typeface="Trebuchet MS" panose="020B0603020202020204"/>
            </a:rPr>
            <a:t> your team.</a:t>
          </a:r>
          <a:endParaRPr lang="en-US" dirty="0"/>
        </a:p>
      </dgm:t>
    </dgm:pt>
    <dgm:pt modelId="{CC294F14-F180-4004-9ED1-7698D10C57F9}" type="parTrans" cxnId="{B19AACD2-D0D7-41C0-BE82-A28C6799636F}">
      <dgm:prSet/>
      <dgm:spPr/>
      <dgm:t>
        <a:bodyPr/>
        <a:lstStyle/>
        <a:p>
          <a:endParaRPr lang="en-US"/>
        </a:p>
      </dgm:t>
    </dgm:pt>
    <dgm:pt modelId="{087D7F89-D6E9-49C8-BB73-1C2410ABF23E}" type="sibTrans" cxnId="{B19AACD2-D0D7-41C0-BE82-A28C6799636F}">
      <dgm:prSet/>
      <dgm:spPr/>
      <dgm:t>
        <a:bodyPr/>
        <a:lstStyle/>
        <a:p>
          <a:endParaRPr lang="en-US"/>
        </a:p>
      </dgm:t>
    </dgm:pt>
    <dgm:pt modelId="{55DAD6D4-6657-4C5E-9BEC-AA202A52BACD}">
      <dgm:prSet/>
      <dgm:spPr/>
      <dgm:t>
        <a:bodyPr/>
        <a:lstStyle/>
        <a:p>
          <a:pPr rtl="0">
            <a:lnSpc>
              <a:spcPct val="100000"/>
            </a:lnSpc>
          </a:pPr>
          <a:r>
            <a:rPr lang="en-US" b="0" dirty="0"/>
            <a:t>Describe </a:t>
          </a:r>
          <a:r>
            <a:rPr lang="en-US" b="0" dirty="0">
              <a:latin typeface="Trebuchet MS" panose="020B0603020202020204"/>
            </a:rPr>
            <a:t>the risk factors</a:t>
          </a:r>
          <a:r>
            <a:rPr lang="en-US" b="0" dirty="0"/>
            <a:t> </a:t>
          </a:r>
          <a:r>
            <a:rPr lang="en-US" b="0" dirty="0">
              <a:latin typeface="Trebuchet MS" panose="020B0603020202020204"/>
            </a:rPr>
            <a:t>and protective factors for vicarious trauma and burnout</a:t>
          </a:r>
          <a:r>
            <a:rPr lang="en-US" b="0" dirty="0"/>
            <a:t> that are relevant within the animal services sector.</a:t>
          </a:r>
          <a:endParaRPr lang="en-US" dirty="0"/>
        </a:p>
      </dgm:t>
    </dgm:pt>
    <dgm:pt modelId="{A87795B4-1576-4846-97F6-D9FCE43806CC}" type="parTrans" cxnId="{E3E1616A-A5B8-4150-8B68-1F35DDA0D070}">
      <dgm:prSet/>
      <dgm:spPr/>
      <dgm:t>
        <a:bodyPr/>
        <a:lstStyle/>
        <a:p>
          <a:endParaRPr lang="en-US"/>
        </a:p>
      </dgm:t>
    </dgm:pt>
    <dgm:pt modelId="{FA8D0963-7AA2-4EE0-A4D7-F1FE830681B0}" type="sibTrans" cxnId="{E3E1616A-A5B8-4150-8B68-1F35DDA0D070}">
      <dgm:prSet/>
      <dgm:spPr/>
      <dgm:t>
        <a:bodyPr/>
        <a:lstStyle/>
        <a:p>
          <a:endParaRPr lang="en-US"/>
        </a:p>
      </dgm:t>
    </dgm:pt>
    <dgm:pt modelId="{B61CE12D-2F14-40A5-BE52-F192E5011778}" type="pres">
      <dgm:prSet presAssocID="{FE13F7CD-C776-4A5E-BF8E-69B8829CB627}" presName="root" presStyleCnt="0">
        <dgm:presLayoutVars>
          <dgm:dir/>
          <dgm:resizeHandles val="exact"/>
        </dgm:presLayoutVars>
      </dgm:prSet>
      <dgm:spPr/>
    </dgm:pt>
    <dgm:pt modelId="{43764DF3-8F8E-4AF3-94C5-A8953208AAAF}" type="pres">
      <dgm:prSet presAssocID="{EF7F180E-8577-45E0-A2D6-2E411319D7EE}" presName="compNode" presStyleCnt="0"/>
      <dgm:spPr/>
    </dgm:pt>
    <dgm:pt modelId="{8C9B0101-7689-44A1-A0E8-420C1A89F0EB}" type="pres">
      <dgm:prSet presAssocID="{EF7F180E-8577-45E0-A2D6-2E411319D7EE}" presName="bgRect" presStyleLbl="bgShp" presStyleIdx="0" presStyleCnt="5"/>
      <dgm:spPr/>
    </dgm:pt>
    <dgm:pt modelId="{8FC0CCD5-2B48-4A3B-BC56-63CD220741FF}" type="pres">
      <dgm:prSet presAssocID="{EF7F180E-8577-45E0-A2D6-2E411319D7EE}"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with solid fill"/>
        </a:ext>
      </dgm:extLst>
    </dgm:pt>
    <dgm:pt modelId="{A4029A2F-B334-4B5C-B9DC-A430E4A08C37}" type="pres">
      <dgm:prSet presAssocID="{EF7F180E-8577-45E0-A2D6-2E411319D7EE}" presName="spaceRect" presStyleCnt="0"/>
      <dgm:spPr/>
    </dgm:pt>
    <dgm:pt modelId="{039345D7-3611-4ACF-84AA-964DD4592DAE}" type="pres">
      <dgm:prSet presAssocID="{EF7F180E-8577-45E0-A2D6-2E411319D7EE}" presName="parTx" presStyleLbl="revTx" presStyleIdx="0" presStyleCnt="5">
        <dgm:presLayoutVars>
          <dgm:chMax val="0"/>
          <dgm:chPref val="0"/>
        </dgm:presLayoutVars>
      </dgm:prSet>
      <dgm:spPr/>
    </dgm:pt>
    <dgm:pt modelId="{91E4658E-591E-4C38-9247-435BD4D50DAA}" type="pres">
      <dgm:prSet presAssocID="{7286D83A-A44D-4D89-9F59-552F5047DDCB}" presName="sibTrans" presStyleCnt="0"/>
      <dgm:spPr/>
    </dgm:pt>
    <dgm:pt modelId="{59811E50-64CC-4A65-BA11-2FF06A86939B}" type="pres">
      <dgm:prSet presAssocID="{55DAD6D4-6657-4C5E-9BEC-AA202A52BACD}" presName="compNode" presStyleCnt="0"/>
      <dgm:spPr/>
    </dgm:pt>
    <dgm:pt modelId="{C3B4F256-9999-4EC0-BEAA-6D94BE666711}" type="pres">
      <dgm:prSet presAssocID="{55DAD6D4-6657-4C5E-9BEC-AA202A52BACD}" presName="bgRect" presStyleLbl="bgShp" presStyleIdx="1" presStyleCnt="5"/>
      <dgm:spPr/>
    </dgm:pt>
    <dgm:pt modelId="{6D078757-87FF-4C3C-ACC6-124C502C6858}" type="pres">
      <dgm:prSet presAssocID="{55DAD6D4-6657-4C5E-9BEC-AA202A52BACD}"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s On with solid fill"/>
        </a:ext>
      </dgm:extLst>
    </dgm:pt>
    <dgm:pt modelId="{D44F59EB-36C5-45C1-BC76-45696C6992AC}" type="pres">
      <dgm:prSet presAssocID="{55DAD6D4-6657-4C5E-9BEC-AA202A52BACD}" presName="spaceRect" presStyleCnt="0"/>
      <dgm:spPr/>
    </dgm:pt>
    <dgm:pt modelId="{E694E354-38F3-47BB-9425-628C80F686F6}" type="pres">
      <dgm:prSet presAssocID="{55DAD6D4-6657-4C5E-9BEC-AA202A52BACD}" presName="parTx" presStyleLbl="revTx" presStyleIdx="1" presStyleCnt="5">
        <dgm:presLayoutVars>
          <dgm:chMax val="0"/>
          <dgm:chPref val="0"/>
        </dgm:presLayoutVars>
      </dgm:prSet>
      <dgm:spPr/>
    </dgm:pt>
    <dgm:pt modelId="{5CECD287-242E-4822-8346-BC651FF34C60}" type="pres">
      <dgm:prSet presAssocID="{FA8D0963-7AA2-4EE0-A4D7-F1FE830681B0}" presName="sibTrans" presStyleCnt="0"/>
      <dgm:spPr/>
    </dgm:pt>
    <dgm:pt modelId="{229964C6-B313-4A93-959E-F94725EC69E9}" type="pres">
      <dgm:prSet presAssocID="{56983A6C-072C-4EE1-BFE3-7B70257E57FC}" presName="compNode" presStyleCnt="0"/>
      <dgm:spPr/>
    </dgm:pt>
    <dgm:pt modelId="{6679B1DE-7922-4AF3-81F3-00639FC60794}" type="pres">
      <dgm:prSet presAssocID="{56983A6C-072C-4EE1-BFE3-7B70257E57FC}" presName="bgRect" presStyleLbl="bgShp" presStyleIdx="2" presStyleCnt="5"/>
      <dgm:spPr/>
    </dgm:pt>
    <dgm:pt modelId="{9E6594CF-53C3-4077-A609-DE523BC068F8}" type="pres">
      <dgm:prSet presAssocID="{56983A6C-072C-4EE1-BFE3-7B70257E57F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592A818A-8977-44BD-AAA5-EB0F80CCCF10}" type="pres">
      <dgm:prSet presAssocID="{56983A6C-072C-4EE1-BFE3-7B70257E57FC}" presName="spaceRect" presStyleCnt="0"/>
      <dgm:spPr/>
    </dgm:pt>
    <dgm:pt modelId="{8CAAE1A9-75CA-4083-B85B-634E5E7D6915}" type="pres">
      <dgm:prSet presAssocID="{56983A6C-072C-4EE1-BFE3-7B70257E57FC}" presName="parTx" presStyleLbl="revTx" presStyleIdx="2" presStyleCnt="5">
        <dgm:presLayoutVars>
          <dgm:chMax val="0"/>
          <dgm:chPref val="0"/>
        </dgm:presLayoutVars>
      </dgm:prSet>
      <dgm:spPr/>
    </dgm:pt>
    <dgm:pt modelId="{0885510A-161D-4732-AC99-7E5402A9C395}" type="pres">
      <dgm:prSet presAssocID="{584BB646-36C2-459C-96C9-8C9F56ABCFAE}" presName="sibTrans" presStyleCnt="0"/>
      <dgm:spPr/>
    </dgm:pt>
    <dgm:pt modelId="{0BB8F817-EFE6-47BA-9648-D5A7D4CCB996}" type="pres">
      <dgm:prSet presAssocID="{CEDACCCA-77A5-4B3C-BD2D-E7E78471D680}" presName="compNode" presStyleCnt="0"/>
      <dgm:spPr/>
    </dgm:pt>
    <dgm:pt modelId="{0FF718A5-D656-4AFF-988E-A02C8201794A}" type="pres">
      <dgm:prSet presAssocID="{CEDACCCA-77A5-4B3C-BD2D-E7E78471D680}" presName="bgRect" presStyleLbl="bgShp" presStyleIdx="3" presStyleCnt="5"/>
      <dgm:spPr/>
    </dgm:pt>
    <dgm:pt modelId="{37A1AD8E-E6C1-4F6A-AD0C-1F0517AC9F4D}" type="pres">
      <dgm:prSet presAssocID="{CEDACCCA-77A5-4B3C-BD2D-E7E78471D680}"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re with solid fill"/>
        </a:ext>
      </dgm:extLst>
    </dgm:pt>
    <dgm:pt modelId="{890271A5-8EA9-453E-9629-D72F35A4A365}" type="pres">
      <dgm:prSet presAssocID="{CEDACCCA-77A5-4B3C-BD2D-E7E78471D680}" presName="spaceRect" presStyleCnt="0"/>
      <dgm:spPr/>
    </dgm:pt>
    <dgm:pt modelId="{00F44DDF-DFFD-4C04-B695-B467303F11FC}" type="pres">
      <dgm:prSet presAssocID="{CEDACCCA-77A5-4B3C-BD2D-E7E78471D680}" presName="parTx" presStyleLbl="revTx" presStyleIdx="3" presStyleCnt="5">
        <dgm:presLayoutVars>
          <dgm:chMax val="0"/>
          <dgm:chPref val="0"/>
        </dgm:presLayoutVars>
      </dgm:prSet>
      <dgm:spPr/>
    </dgm:pt>
    <dgm:pt modelId="{AD8C49A4-082E-4233-9D6A-78BC426AB2DA}" type="pres">
      <dgm:prSet presAssocID="{C765E6F7-621A-439E-AC26-7C1E94203065}" presName="sibTrans" presStyleCnt="0"/>
      <dgm:spPr/>
    </dgm:pt>
    <dgm:pt modelId="{6C756DE8-FFFD-4134-87CA-DFCB940574EA}" type="pres">
      <dgm:prSet presAssocID="{75F02092-B4FF-4D32-981D-4903D548D8CD}" presName="compNode" presStyleCnt="0"/>
      <dgm:spPr/>
    </dgm:pt>
    <dgm:pt modelId="{0608488D-1028-4867-ADB9-B228928482E9}" type="pres">
      <dgm:prSet presAssocID="{75F02092-B4FF-4D32-981D-4903D548D8CD}" presName="bgRect" presStyleLbl="bgShp" presStyleIdx="4" presStyleCnt="5"/>
      <dgm:spPr/>
    </dgm:pt>
    <dgm:pt modelId="{024A9A99-4120-4BB5-AA1B-6F877F245EFE}" type="pres">
      <dgm:prSet presAssocID="{75F02092-B4FF-4D32-981D-4903D548D8C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cellent with solid fill"/>
        </a:ext>
      </dgm:extLst>
    </dgm:pt>
    <dgm:pt modelId="{EF6FBD55-4A06-4761-94B5-9374F608B832}" type="pres">
      <dgm:prSet presAssocID="{75F02092-B4FF-4D32-981D-4903D548D8CD}" presName="spaceRect" presStyleCnt="0"/>
      <dgm:spPr/>
    </dgm:pt>
    <dgm:pt modelId="{25675F47-5A71-4445-A028-7ABB96717946}" type="pres">
      <dgm:prSet presAssocID="{75F02092-B4FF-4D32-981D-4903D548D8CD}" presName="parTx" presStyleLbl="revTx" presStyleIdx="4" presStyleCnt="5">
        <dgm:presLayoutVars>
          <dgm:chMax val="0"/>
          <dgm:chPref val="0"/>
        </dgm:presLayoutVars>
      </dgm:prSet>
      <dgm:spPr/>
    </dgm:pt>
  </dgm:ptLst>
  <dgm:cxnLst>
    <dgm:cxn modelId="{2F4E0E00-8B1D-44FD-879C-AA639D2CE38C}" srcId="{FE13F7CD-C776-4A5E-BF8E-69B8829CB627}" destId="{CEDACCCA-77A5-4B3C-BD2D-E7E78471D680}" srcOrd="3" destOrd="0" parTransId="{12728545-EB3E-4E39-8C31-813DF7A968FF}" sibTransId="{C765E6F7-621A-439E-AC26-7C1E94203065}"/>
    <dgm:cxn modelId="{6399C430-64F5-4004-99EB-37AEF48261D7}" type="presOf" srcId="{CEDACCCA-77A5-4B3C-BD2D-E7E78471D680}" destId="{00F44DDF-DFFD-4C04-B695-B467303F11FC}" srcOrd="0" destOrd="0" presId="urn:microsoft.com/office/officeart/2018/2/layout/IconVerticalSolidList"/>
    <dgm:cxn modelId="{98A0E736-7CB3-4D3D-BEE3-56A82DD6240B}" type="presOf" srcId="{FE13F7CD-C776-4A5E-BF8E-69B8829CB627}" destId="{B61CE12D-2F14-40A5-BE52-F192E5011778}" srcOrd="0" destOrd="0" presId="urn:microsoft.com/office/officeart/2018/2/layout/IconVerticalSolidList"/>
    <dgm:cxn modelId="{A88DE73A-1E46-4DA2-8AD1-61FA6418F4DA}" type="presOf" srcId="{56983A6C-072C-4EE1-BFE3-7B70257E57FC}" destId="{8CAAE1A9-75CA-4083-B85B-634E5E7D6915}" srcOrd="0" destOrd="0" presId="urn:microsoft.com/office/officeart/2018/2/layout/IconVerticalSolidList"/>
    <dgm:cxn modelId="{186DE043-F596-4599-A00F-BDDD4C6FC012}" type="presOf" srcId="{EF7F180E-8577-45E0-A2D6-2E411319D7EE}" destId="{039345D7-3611-4ACF-84AA-964DD4592DAE}" srcOrd="0" destOrd="0" presId="urn:microsoft.com/office/officeart/2018/2/layout/IconVerticalSolidList"/>
    <dgm:cxn modelId="{E3E1616A-A5B8-4150-8B68-1F35DDA0D070}" srcId="{FE13F7CD-C776-4A5E-BF8E-69B8829CB627}" destId="{55DAD6D4-6657-4C5E-9BEC-AA202A52BACD}" srcOrd="1" destOrd="0" parTransId="{A87795B4-1576-4846-97F6-D9FCE43806CC}" sibTransId="{FA8D0963-7AA2-4EE0-A4D7-F1FE830681B0}"/>
    <dgm:cxn modelId="{E7182E93-5849-4C05-8200-87EECE63823B}" type="presOf" srcId="{55DAD6D4-6657-4C5E-9BEC-AA202A52BACD}" destId="{E694E354-38F3-47BB-9425-628C80F686F6}" srcOrd="0" destOrd="0" presId="urn:microsoft.com/office/officeart/2018/2/layout/IconVerticalSolidList"/>
    <dgm:cxn modelId="{FE49C195-FD8C-4522-9BEC-F718C1626252}" srcId="{FE13F7CD-C776-4A5E-BF8E-69B8829CB627}" destId="{EF7F180E-8577-45E0-A2D6-2E411319D7EE}" srcOrd="0" destOrd="0" parTransId="{E3B88CB8-5E80-4DE0-AB59-258EE63D1C7B}" sibTransId="{7286D83A-A44D-4D89-9F59-552F5047DDCB}"/>
    <dgm:cxn modelId="{34803ABC-B2FA-4EA3-9836-446DE89785CA}" srcId="{FE13F7CD-C776-4A5E-BF8E-69B8829CB627}" destId="{56983A6C-072C-4EE1-BFE3-7B70257E57FC}" srcOrd="2" destOrd="0" parTransId="{F019CE34-E0F6-4E02-997D-A10443CE6D8E}" sibTransId="{584BB646-36C2-459C-96C9-8C9F56ABCFAE}"/>
    <dgm:cxn modelId="{00D1B9BE-4782-45A1-BCD6-0677333E0C9C}" type="presOf" srcId="{75F02092-B4FF-4D32-981D-4903D548D8CD}" destId="{25675F47-5A71-4445-A028-7ABB96717946}" srcOrd="0" destOrd="0" presId="urn:microsoft.com/office/officeart/2018/2/layout/IconVerticalSolidList"/>
    <dgm:cxn modelId="{B19AACD2-D0D7-41C0-BE82-A28C6799636F}" srcId="{FE13F7CD-C776-4A5E-BF8E-69B8829CB627}" destId="{75F02092-B4FF-4D32-981D-4903D548D8CD}" srcOrd="4" destOrd="0" parTransId="{CC294F14-F180-4004-9ED1-7698D10C57F9}" sibTransId="{087D7F89-D6E9-49C8-BB73-1C2410ABF23E}"/>
    <dgm:cxn modelId="{EF8231A4-E6EE-412C-B133-EA5F1F84817A}" type="presParOf" srcId="{B61CE12D-2F14-40A5-BE52-F192E5011778}" destId="{43764DF3-8F8E-4AF3-94C5-A8953208AAAF}" srcOrd="0" destOrd="0" presId="urn:microsoft.com/office/officeart/2018/2/layout/IconVerticalSolidList"/>
    <dgm:cxn modelId="{5383A9AA-D060-4AB0-AB99-03631FB3B119}" type="presParOf" srcId="{43764DF3-8F8E-4AF3-94C5-A8953208AAAF}" destId="{8C9B0101-7689-44A1-A0E8-420C1A89F0EB}" srcOrd="0" destOrd="0" presId="urn:microsoft.com/office/officeart/2018/2/layout/IconVerticalSolidList"/>
    <dgm:cxn modelId="{6E00DE69-974D-4B3F-BAD6-A1B6BF249A78}" type="presParOf" srcId="{43764DF3-8F8E-4AF3-94C5-A8953208AAAF}" destId="{8FC0CCD5-2B48-4A3B-BC56-63CD220741FF}" srcOrd="1" destOrd="0" presId="urn:microsoft.com/office/officeart/2018/2/layout/IconVerticalSolidList"/>
    <dgm:cxn modelId="{4D92FC9D-274A-4670-BD8D-83E54C450638}" type="presParOf" srcId="{43764DF3-8F8E-4AF3-94C5-A8953208AAAF}" destId="{A4029A2F-B334-4B5C-B9DC-A430E4A08C37}" srcOrd="2" destOrd="0" presId="urn:microsoft.com/office/officeart/2018/2/layout/IconVerticalSolidList"/>
    <dgm:cxn modelId="{F809AA57-F2DA-433C-A151-8CE39E8E3F80}" type="presParOf" srcId="{43764DF3-8F8E-4AF3-94C5-A8953208AAAF}" destId="{039345D7-3611-4ACF-84AA-964DD4592DAE}" srcOrd="3" destOrd="0" presId="urn:microsoft.com/office/officeart/2018/2/layout/IconVerticalSolidList"/>
    <dgm:cxn modelId="{E4F13091-1550-4D8B-86DE-2A4E39A2F6A7}" type="presParOf" srcId="{B61CE12D-2F14-40A5-BE52-F192E5011778}" destId="{91E4658E-591E-4C38-9247-435BD4D50DAA}" srcOrd="1" destOrd="0" presId="urn:microsoft.com/office/officeart/2018/2/layout/IconVerticalSolidList"/>
    <dgm:cxn modelId="{4E9EC5B6-0D32-435E-A90F-654CBCF9BF3D}" type="presParOf" srcId="{B61CE12D-2F14-40A5-BE52-F192E5011778}" destId="{59811E50-64CC-4A65-BA11-2FF06A86939B}" srcOrd="2" destOrd="0" presId="urn:microsoft.com/office/officeart/2018/2/layout/IconVerticalSolidList"/>
    <dgm:cxn modelId="{39F4DA0D-22DF-451F-B992-A3AF1140E83E}" type="presParOf" srcId="{59811E50-64CC-4A65-BA11-2FF06A86939B}" destId="{C3B4F256-9999-4EC0-BEAA-6D94BE666711}" srcOrd="0" destOrd="0" presId="urn:microsoft.com/office/officeart/2018/2/layout/IconVerticalSolidList"/>
    <dgm:cxn modelId="{EC5FEC39-E38A-4648-93C1-7017E702BB3D}" type="presParOf" srcId="{59811E50-64CC-4A65-BA11-2FF06A86939B}" destId="{6D078757-87FF-4C3C-ACC6-124C502C6858}" srcOrd="1" destOrd="0" presId="urn:microsoft.com/office/officeart/2018/2/layout/IconVerticalSolidList"/>
    <dgm:cxn modelId="{A93DB6BD-6935-4A9C-9022-BA5334AF9950}" type="presParOf" srcId="{59811E50-64CC-4A65-BA11-2FF06A86939B}" destId="{D44F59EB-36C5-45C1-BC76-45696C6992AC}" srcOrd="2" destOrd="0" presId="urn:microsoft.com/office/officeart/2018/2/layout/IconVerticalSolidList"/>
    <dgm:cxn modelId="{2FA25E05-5667-419E-A081-0162F2B1137F}" type="presParOf" srcId="{59811E50-64CC-4A65-BA11-2FF06A86939B}" destId="{E694E354-38F3-47BB-9425-628C80F686F6}" srcOrd="3" destOrd="0" presId="urn:microsoft.com/office/officeart/2018/2/layout/IconVerticalSolidList"/>
    <dgm:cxn modelId="{3C00F36F-BD5D-4C26-A419-13A7C2707688}" type="presParOf" srcId="{B61CE12D-2F14-40A5-BE52-F192E5011778}" destId="{5CECD287-242E-4822-8346-BC651FF34C60}" srcOrd="3" destOrd="0" presId="urn:microsoft.com/office/officeart/2018/2/layout/IconVerticalSolidList"/>
    <dgm:cxn modelId="{A475A04F-E672-49AB-B67B-F770727A4D13}" type="presParOf" srcId="{B61CE12D-2F14-40A5-BE52-F192E5011778}" destId="{229964C6-B313-4A93-959E-F94725EC69E9}" srcOrd="4" destOrd="0" presId="urn:microsoft.com/office/officeart/2018/2/layout/IconVerticalSolidList"/>
    <dgm:cxn modelId="{57BADFE6-F50B-4EE8-92D6-5AA2CFEF96A7}" type="presParOf" srcId="{229964C6-B313-4A93-959E-F94725EC69E9}" destId="{6679B1DE-7922-4AF3-81F3-00639FC60794}" srcOrd="0" destOrd="0" presId="urn:microsoft.com/office/officeart/2018/2/layout/IconVerticalSolidList"/>
    <dgm:cxn modelId="{43CF0357-4EE7-4C47-A801-8B91187D0DC4}" type="presParOf" srcId="{229964C6-B313-4A93-959E-F94725EC69E9}" destId="{9E6594CF-53C3-4077-A609-DE523BC068F8}" srcOrd="1" destOrd="0" presId="urn:microsoft.com/office/officeart/2018/2/layout/IconVerticalSolidList"/>
    <dgm:cxn modelId="{60471A3E-6CF0-4578-B59C-19F4C463A5D6}" type="presParOf" srcId="{229964C6-B313-4A93-959E-F94725EC69E9}" destId="{592A818A-8977-44BD-AAA5-EB0F80CCCF10}" srcOrd="2" destOrd="0" presId="urn:microsoft.com/office/officeart/2018/2/layout/IconVerticalSolidList"/>
    <dgm:cxn modelId="{58A267FC-F60C-4AB4-A47A-157BB0CB723B}" type="presParOf" srcId="{229964C6-B313-4A93-959E-F94725EC69E9}" destId="{8CAAE1A9-75CA-4083-B85B-634E5E7D6915}" srcOrd="3" destOrd="0" presId="urn:microsoft.com/office/officeart/2018/2/layout/IconVerticalSolidList"/>
    <dgm:cxn modelId="{47FED7CF-9BE3-4EDC-BDB8-488E573758FF}" type="presParOf" srcId="{B61CE12D-2F14-40A5-BE52-F192E5011778}" destId="{0885510A-161D-4732-AC99-7E5402A9C395}" srcOrd="5" destOrd="0" presId="urn:microsoft.com/office/officeart/2018/2/layout/IconVerticalSolidList"/>
    <dgm:cxn modelId="{DFC27A40-A27A-4C75-88F7-F289F191540D}" type="presParOf" srcId="{B61CE12D-2F14-40A5-BE52-F192E5011778}" destId="{0BB8F817-EFE6-47BA-9648-D5A7D4CCB996}" srcOrd="6" destOrd="0" presId="urn:microsoft.com/office/officeart/2018/2/layout/IconVerticalSolidList"/>
    <dgm:cxn modelId="{80821C2A-9DE3-4204-849E-7CA05E3529AE}" type="presParOf" srcId="{0BB8F817-EFE6-47BA-9648-D5A7D4CCB996}" destId="{0FF718A5-D656-4AFF-988E-A02C8201794A}" srcOrd="0" destOrd="0" presId="urn:microsoft.com/office/officeart/2018/2/layout/IconVerticalSolidList"/>
    <dgm:cxn modelId="{67162D1B-56E1-4CBD-BD4B-A367DF0F5403}" type="presParOf" srcId="{0BB8F817-EFE6-47BA-9648-D5A7D4CCB996}" destId="{37A1AD8E-E6C1-4F6A-AD0C-1F0517AC9F4D}" srcOrd="1" destOrd="0" presId="urn:microsoft.com/office/officeart/2018/2/layout/IconVerticalSolidList"/>
    <dgm:cxn modelId="{377AC11E-55D3-4450-94B6-C23A6AC2FCB5}" type="presParOf" srcId="{0BB8F817-EFE6-47BA-9648-D5A7D4CCB996}" destId="{890271A5-8EA9-453E-9629-D72F35A4A365}" srcOrd="2" destOrd="0" presId="urn:microsoft.com/office/officeart/2018/2/layout/IconVerticalSolidList"/>
    <dgm:cxn modelId="{019B9C71-365F-4BF4-8993-A5373D7ACB36}" type="presParOf" srcId="{0BB8F817-EFE6-47BA-9648-D5A7D4CCB996}" destId="{00F44DDF-DFFD-4C04-B695-B467303F11FC}" srcOrd="3" destOrd="0" presId="urn:microsoft.com/office/officeart/2018/2/layout/IconVerticalSolidList"/>
    <dgm:cxn modelId="{8E6EFEDA-15A9-42B8-B177-93E786C06357}" type="presParOf" srcId="{B61CE12D-2F14-40A5-BE52-F192E5011778}" destId="{AD8C49A4-082E-4233-9D6A-78BC426AB2DA}" srcOrd="7" destOrd="0" presId="urn:microsoft.com/office/officeart/2018/2/layout/IconVerticalSolidList"/>
    <dgm:cxn modelId="{4F3635F1-C25F-4AF3-9CE1-DB7153507032}" type="presParOf" srcId="{B61CE12D-2F14-40A5-BE52-F192E5011778}" destId="{6C756DE8-FFFD-4134-87CA-DFCB940574EA}" srcOrd="8" destOrd="0" presId="urn:microsoft.com/office/officeart/2018/2/layout/IconVerticalSolidList"/>
    <dgm:cxn modelId="{C38857B9-465D-45EC-B47E-3D65891C7CA1}" type="presParOf" srcId="{6C756DE8-FFFD-4134-87CA-DFCB940574EA}" destId="{0608488D-1028-4867-ADB9-B228928482E9}" srcOrd="0" destOrd="0" presId="urn:microsoft.com/office/officeart/2018/2/layout/IconVerticalSolidList"/>
    <dgm:cxn modelId="{CB71D817-5E81-4017-9585-E25243EB455C}" type="presParOf" srcId="{6C756DE8-FFFD-4134-87CA-DFCB940574EA}" destId="{024A9A99-4120-4BB5-AA1B-6F877F245EFE}" srcOrd="1" destOrd="0" presId="urn:microsoft.com/office/officeart/2018/2/layout/IconVerticalSolidList"/>
    <dgm:cxn modelId="{D97152F1-11D5-45E6-BC57-B3D68FD8B6A5}" type="presParOf" srcId="{6C756DE8-FFFD-4134-87CA-DFCB940574EA}" destId="{EF6FBD55-4A06-4761-94B5-9374F608B832}" srcOrd="2" destOrd="0" presId="urn:microsoft.com/office/officeart/2018/2/layout/IconVerticalSolidList"/>
    <dgm:cxn modelId="{067B2244-5427-476F-9A54-9741E46A2D87}" type="presParOf" srcId="{6C756DE8-FFFD-4134-87CA-DFCB940574EA}" destId="{25675F47-5A71-4445-A028-7ABB9671794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B0101-7689-44A1-A0E8-420C1A89F0EB}">
      <dsp:nvSpPr>
        <dsp:cNvPr id="0" name=""/>
        <dsp:cNvSpPr/>
      </dsp:nvSpPr>
      <dsp:spPr>
        <a:xfrm>
          <a:off x="0" y="3598"/>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0CCD5-2B48-4A3B-BC56-63CD220741FF}">
      <dsp:nvSpPr>
        <dsp:cNvPr id="0" name=""/>
        <dsp:cNvSpPr/>
      </dsp:nvSpPr>
      <dsp:spPr>
        <a:xfrm>
          <a:off x="231843" y="176043"/>
          <a:ext cx="421533" cy="4215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9345D7-3611-4ACF-84AA-964DD4592DAE}">
      <dsp:nvSpPr>
        <dsp:cNvPr id="0" name=""/>
        <dsp:cNvSpPr/>
      </dsp:nvSpPr>
      <dsp:spPr>
        <a:xfrm>
          <a:off x="885220" y="3598"/>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22300" rtl="0">
            <a:lnSpc>
              <a:spcPct val="90000"/>
            </a:lnSpc>
            <a:spcBef>
              <a:spcPct val="0"/>
            </a:spcBef>
            <a:spcAft>
              <a:spcPct val="35000"/>
            </a:spcAft>
            <a:buNone/>
          </a:pPr>
          <a:r>
            <a:rPr lang="en-US" sz="1400" b="0" kern="1200" dirty="0"/>
            <a:t>Explain </a:t>
          </a:r>
          <a:r>
            <a:rPr lang="en-US" sz="1400" b="0" kern="1200" dirty="0">
              <a:latin typeface="Trebuchet MS" panose="020B0603020202020204"/>
            </a:rPr>
            <a:t>the importance of self care, as well as what compassion fatigue, compassion satisfaction, vicarious trauma, and burnout are</a:t>
          </a:r>
          <a:r>
            <a:rPr lang="en-US" sz="1400" b="0" kern="1200" dirty="0"/>
            <a:t>.</a:t>
          </a:r>
          <a:endParaRPr lang="en-US" sz="1400" kern="1200" dirty="0"/>
        </a:p>
      </dsp:txBody>
      <dsp:txXfrm>
        <a:off x="885220" y="3598"/>
        <a:ext cx="7805280" cy="766424"/>
      </dsp:txXfrm>
    </dsp:sp>
    <dsp:sp modelId="{C3B4F256-9999-4EC0-BEAA-6D94BE666711}">
      <dsp:nvSpPr>
        <dsp:cNvPr id="0" name=""/>
        <dsp:cNvSpPr/>
      </dsp:nvSpPr>
      <dsp:spPr>
        <a:xfrm>
          <a:off x="0" y="961629"/>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78757-87FF-4C3C-ACC6-124C502C6858}">
      <dsp:nvSpPr>
        <dsp:cNvPr id="0" name=""/>
        <dsp:cNvSpPr/>
      </dsp:nvSpPr>
      <dsp:spPr>
        <a:xfrm>
          <a:off x="231843" y="1134074"/>
          <a:ext cx="421533" cy="42153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94E354-38F3-47BB-9425-628C80F686F6}">
      <dsp:nvSpPr>
        <dsp:cNvPr id="0" name=""/>
        <dsp:cNvSpPr/>
      </dsp:nvSpPr>
      <dsp:spPr>
        <a:xfrm>
          <a:off x="885220" y="961629"/>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22300" rtl="0">
            <a:lnSpc>
              <a:spcPct val="100000"/>
            </a:lnSpc>
            <a:spcBef>
              <a:spcPct val="0"/>
            </a:spcBef>
            <a:spcAft>
              <a:spcPct val="35000"/>
            </a:spcAft>
            <a:buNone/>
          </a:pPr>
          <a:r>
            <a:rPr lang="en-US" sz="1400" b="0" kern="1200" dirty="0"/>
            <a:t>Describe </a:t>
          </a:r>
          <a:r>
            <a:rPr lang="en-US" sz="1400" b="0" kern="1200" dirty="0">
              <a:latin typeface="Trebuchet MS" panose="020B0603020202020204"/>
            </a:rPr>
            <a:t>the risk factors</a:t>
          </a:r>
          <a:r>
            <a:rPr lang="en-US" sz="1400" b="0" kern="1200" dirty="0"/>
            <a:t> </a:t>
          </a:r>
          <a:r>
            <a:rPr lang="en-US" sz="1400" b="0" kern="1200" dirty="0">
              <a:latin typeface="Trebuchet MS" panose="020B0603020202020204"/>
            </a:rPr>
            <a:t>and protective factors for vicarious trauma and burnout</a:t>
          </a:r>
          <a:r>
            <a:rPr lang="en-US" sz="1400" b="0" kern="1200" dirty="0"/>
            <a:t> that are relevant within the animal services sector.</a:t>
          </a:r>
          <a:endParaRPr lang="en-US" sz="1400" kern="1200" dirty="0"/>
        </a:p>
      </dsp:txBody>
      <dsp:txXfrm>
        <a:off x="885220" y="961629"/>
        <a:ext cx="7805280" cy="766424"/>
      </dsp:txXfrm>
    </dsp:sp>
    <dsp:sp modelId="{6679B1DE-7922-4AF3-81F3-00639FC60794}">
      <dsp:nvSpPr>
        <dsp:cNvPr id="0" name=""/>
        <dsp:cNvSpPr/>
      </dsp:nvSpPr>
      <dsp:spPr>
        <a:xfrm>
          <a:off x="0" y="1919660"/>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594CF-53C3-4077-A609-DE523BC068F8}">
      <dsp:nvSpPr>
        <dsp:cNvPr id="0" name=""/>
        <dsp:cNvSpPr/>
      </dsp:nvSpPr>
      <dsp:spPr>
        <a:xfrm>
          <a:off x="231843" y="2092105"/>
          <a:ext cx="421533" cy="4215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AAE1A9-75CA-4083-B85B-634E5E7D6915}">
      <dsp:nvSpPr>
        <dsp:cNvPr id="0" name=""/>
        <dsp:cNvSpPr/>
      </dsp:nvSpPr>
      <dsp:spPr>
        <a:xfrm>
          <a:off x="885220" y="1919660"/>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22300" rtl="0">
            <a:lnSpc>
              <a:spcPct val="100000"/>
            </a:lnSpc>
            <a:spcBef>
              <a:spcPct val="0"/>
            </a:spcBef>
            <a:spcAft>
              <a:spcPct val="35000"/>
            </a:spcAft>
            <a:buNone/>
          </a:pPr>
          <a:r>
            <a:rPr lang="en-US" sz="1400" b="0" kern="1200" dirty="0"/>
            <a:t>Identify the signs and symptoms of </a:t>
          </a:r>
          <a:r>
            <a:rPr lang="en-US" sz="1400" b="0" kern="1200" dirty="0">
              <a:latin typeface="Trebuchet MS" panose="020B0603020202020204"/>
            </a:rPr>
            <a:t>compassion fatigue and burnout within yourself and others, enabling early recognition</a:t>
          </a:r>
          <a:r>
            <a:rPr lang="en-US" sz="1400" b="0" kern="1200" dirty="0"/>
            <a:t> and appropriate responses.</a:t>
          </a:r>
          <a:endParaRPr lang="en-US" sz="1400" kern="1200" dirty="0"/>
        </a:p>
      </dsp:txBody>
      <dsp:txXfrm>
        <a:off x="885220" y="1919660"/>
        <a:ext cx="7805280" cy="766424"/>
      </dsp:txXfrm>
    </dsp:sp>
    <dsp:sp modelId="{0FF718A5-D656-4AFF-988E-A02C8201794A}">
      <dsp:nvSpPr>
        <dsp:cNvPr id="0" name=""/>
        <dsp:cNvSpPr/>
      </dsp:nvSpPr>
      <dsp:spPr>
        <a:xfrm>
          <a:off x="0" y="2877691"/>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1AD8E-E6C1-4F6A-AD0C-1F0517AC9F4D}">
      <dsp:nvSpPr>
        <dsp:cNvPr id="0" name=""/>
        <dsp:cNvSpPr/>
      </dsp:nvSpPr>
      <dsp:spPr>
        <a:xfrm>
          <a:off x="231843" y="3050136"/>
          <a:ext cx="421533" cy="4215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F44DDF-DFFD-4C04-B695-B467303F11FC}">
      <dsp:nvSpPr>
        <dsp:cNvPr id="0" name=""/>
        <dsp:cNvSpPr/>
      </dsp:nvSpPr>
      <dsp:spPr>
        <a:xfrm>
          <a:off x="885220" y="2877691"/>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22300" rtl="0">
            <a:lnSpc>
              <a:spcPct val="100000"/>
            </a:lnSpc>
            <a:spcBef>
              <a:spcPct val="0"/>
            </a:spcBef>
            <a:spcAft>
              <a:spcPct val="35000"/>
            </a:spcAft>
            <a:buNone/>
          </a:pPr>
          <a:r>
            <a:rPr lang="en-US" sz="1400" b="0" kern="1200" dirty="0">
              <a:latin typeface="Trebuchet MS" panose="020B0603020202020204"/>
            </a:rPr>
            <a:t>Learn effective</a:t>
          </a:r>
          <a:r>
            <a:rPr lang="en-US" sz="1400" b="0" kern="1200" dirty="0"/>
            <a:t> </a:t>
          </a:r>
          <a:r>
            <a:rPr lang="en-US" sz="1400" b="0" kern="1200" dirty="0">
              <a:latin typeface="Trebuchet MS" panose="020B0603020202020204"/>
            </a:rPr>
            <a:t>strategies</a:t>
          </a:r>
          <a:r>
            <a:rPr lang="en-US" sz="1400" b="0" kern="1200" dirty="0"/>
            <a:t> that allow </a:t>
          </a:r>
          <a:r>
            <a:rPr lang="en-US" sz="1400" b="0" kern="1200" dirty="0">
              <a:latin typeface="Trebuchet MS" panose="020B0603020202020204"/>
            </a:rPr>
            <a:t>you to</a:t>
          </a:r>
          <a:r>
            <a:rPr lang="en-US" sz="1400" b="0" kern="1200" dirty="0"/>
            <a:t> </a:t>
          </a:r>
          <a:r>
            <a:rPr lang="en-US" sz="1400" b="0" kern="1200" dirty="0">
              <a:latin typeface="Trebuchet MS" panose="020B0603020202020204"/>
            </a:rPr>
            <a:t>prevent compassion fatigue and burnout</a:t>
          </a:r>
          <a:r>
            <a:rPr lang="en-US" sz="1400" b="0" kern="1200" dirty="0"/>
            <a:t>, </a:t>
          </a:r>
          <a:r>
            <a:rPr lang="en-US" sz="1400" b="0" kern="1200" dirty="0">
              <a:latin typeface="Trebuchet MS" panose="020B0603020202020204"/>
            </a:rPr>
            <a:t>including low impact debriefing</a:t>
          </a:r>
          <a:r>
            <a:rPr lang="en-US" sz="1400" kern="1200" dirty="0">
              <a:latin typeface="Trebuchet MS" panose="020B0603020202020204"/>
            </a:rPr>
            <a:t> and focused empathy.</a:t>
          </a:r>
          <a:endParaRPr lang="en-US" sz="1400" kern="1200" dirty="0"/>
        </a:p>
      </dsp:txBody>
      <dsp:txXfrm>
        <a:off x="885220" y="2877691"/>
        <a:ext cx="7805280" cy="766424"/>
      </dsp:txXfrm>
    </dsp:sp>
    <dsp:sp modelId="{0608488D-1028-4867-ADB9-B228928482E9}">
      <dsp:nvSpPr>
        <dsp:cNvPr id="0" name=""/>
        <dsp:cNvSpPr/>
      </dsp:nvSpPr>
      <dsp:spPr>
        <a:xfrm>
          <a:off x="0" y="3835722"/>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A9A99-4120-4BB5-AA1B-6F877F245EFE}">
      <dsp:nvSpPr>
        <dsp:cNvPr id="0" name=""/>
        <dsp:cNvSpPr/>
      </dsp:nvSpPr>
      <dsp:spPr>
        <a:xfrm>
          <a:off x="231843" y="4008167"/>
          <a:ext cx="421533" cy="42153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675F47-5A71-4445-A028-7ABB96717946}">
      <dsp:nvSpPr>
        <dsp:cNvPr id="0" name=""/>
        <dsp:cNvSpPr/>
      </dsp:nvSpPr>
      <dsp:spPr>
        <a:xfrm>
          <a:off x="885220" y="3835722"/>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22300" rtl="0">
            <a:lnSpc>
              <a:spcPct val="100000"/>
            </a:lnSpc>
            <a:spcBef>
              <a:spcPct val="0"/>
            </a:spcBef>
            <a:spcAft>
              <a:spcPct val="35000"/>
            </a:spcAft>
            <a:buNone/>
          </a:pPr>
          <a:r>
            <a:rPr lang="en-US" sz="1400" b="0" kern="1200" dirty="0">
              <a:latin typeface="Trebuchet MS" panose="020B0603020202020204"/>
            </a:rPr>
            <a:t>Implement practical</a:t>
          </a:r>
          <a:r>
            <a:rPr lang="en-US" sz="1400" b="0" kern="1200" dirty="0"/>
            <a:t> strategies </a:t>
          </a:r>
          <a:r>
            <a:rPr lang="en-US" sz="1400" b="0" kern="1200" dirty="0">
              <a:latin typeface="Trebuchet MS" panose="020B0603020202020204"/>
            </a:rPr>
            <a:t>you can implement for self care,</a:t>
          </a:r>
          <a:r>
            <a:rPr lang="en-US" sz="1400" b="0" kern="1200" dirty="0"/>
            <a:t> considering </a:t>
          </a:r>
          <a:r>
            <a:rPr lang="en-US" sz="1400" b="0" kern="1200" dirty="0">
              <a:latin typeface="Trebuchet MS" panose="020B0603020202020204"/>
            </a:rPr>
            <a:t>the </a:t>
          </a:r>
          <a:r>
            <a:rPr lang="en-US" sz="1400" b="0" kern="1200" dirty="0"/>
            <a:t>physical, psychological, emotional, and cultural </a:t>
          </a:r>
          <a:r>
            <a:rPr lang="en-US" sz="1400" b="0" kern="1200" dirty="0">
              <a:latin typeface="Trebuchet MS" panose="020B0603020202020204"/>
            </a:rPr>
            <a:t>impacts your work has on you and</a:t>
          </a:r>
          <a:r>
            <a:rPr lang="en-US" sz="1400" kern="1200" dirty="0">
              <a:latin typeface="Trebuchet MS" panose="020B0603020202020204"/>
            </a:rPr>
            <a:t> your team.</a:t>
          </a:r>
          <a:endParaRPr lang="en-US" sz="1400" kern="1200" dirty="0"/>
        </a:p>
      </dsp:txBody>
      <dsp:txXfrm>
        <a:off x="885220" y="3835722"/>
        <a:ext cx="7805280" cy="7664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56C72-BCB3-4BB5-AA42-460FBC3FECC1}" type="datetimeFigureOut">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54FB1-71CC-4F6D-BA8A-E1B04FA5CC1F}" type="slidenum">
              <a:t>‹#›</a:t>
            </a:fld>
            <a:endParaRPr lang="en-US"/>
          </a:p>
        </p:txBody>
      </p:sp>
    </p:spTree>
    <p:extLst>
      <p:ext uri="{BB962C8B-B14F-4D97-AF65-F5344CB8AC3E}">
        <p14:creationId xmlns:p14="http://schemas.microsoft.com/office/powerpoint/2010/main" val="329589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fGQGZjpJnD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waTVGYLqw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Font typeface="&quot;Courier New&quot;"/>
              <a:buChar char="○"/>
            </a:pPr>
            <a:r>
              <a:rPr lang="en-US" dirty="0"/>
              <a:t>My name is Sareeta Lopez, my pronouns are she/her, and I am the Program Manager for the Trauma-Informed Training Program with VHS.</a:t>
            </a:r>
          </a:p>
          <a:p>
            <a:pPr marL="0" lvl="1"/>
            <a:endParaRPr lang="en-US" dirty="0">
              <a:cs typeface="Calibri" panose="020F0502020204030204"/>
            </a:endParaRPr>
          </a:p>
          <a:p>
            <a:pPr marL="285750" lvl="1" indent="-285750">
              <a:buFont typeface="&quot;Courier New&quot;"/>
              <a:buChar char="○"/>
            </a:pPr>
            <a:r>
              <a:rPr lang="en-US" dirty="0"/>
              <a:t>I’m really excited to be connecting with you all today, so thank you so much for taking the time to join in. In our workshop today we’re going to be talking about compassion fatigue and burnout, and how mitigating these challenges is connected to trauma-informed approaches and achieving resilience.</a:t>
            </a:r>
            <a:endParaRPr lang="en-US" dirty="0">
              <a:cs typeface="Calibri"/>
            </a:endParaRPr>
          </a:p>
          <a:p>
            <a:pPr marL="0" lvl="1"/>
            <a:endParaRPr lang="en-US" dirty="0">
              <a:cs typeface="Calibri"/>
            </a:endParaRPr>
          </a:p>
          <a:p>
            <a:pPr marL="285750" lvl="1" indent="-285750">
              <a:buFont typeface="&quot;Courier New&quot;"/>
              <a:buChar char="○"/>
            </a:pPr>
            <a:r>
              <a:rPr lang="en-US" dirty="0"/>
              <a:t>Things to have: workbook, pens, water, snacks</a:t>
            </a:r>
            <a:endParaRPr lang="en-US" dirty="0">
              <a:cs typeface="Calibri"/>
            </a:endParaRPr>
          </a:p>
          <a:p>
            <a:pPr marL="0" lvl="1"/>
            <a:endParaRPr lang="en-US" dirty="0">
              <a:cs typeface="Calibri"/>
            </a:endParaRPr>
          </a:p>
          <a:p>
            <a:pPr marL="285750" lvl="1" indent="-285750">
              <a:buFont typeface="&quot;Courier New&quot;"/>
              <a:buChar char="○"/>
            </a:pPr>
            <a:r>
              <a:rPr lang="en-US" dirty="0"/>
              <a:t>Feel free to put questions into the chat or write them down as we go, to save for the end.</a:t>
            </a:r>
            <a:endParaRPr lang="en-US" dirty="0">
              <a:cs typeface="Calibri"/>
            </a:endParaRPr>
          </a:p>
          <a:p>
            <a:pPr marL="0" lvl="1"/>
            <a:endParaRPr lang="en-US" dirty="0">
              <a:cs typeface="Calibri"/>
            </a:endParaRPr>
          </a:p>
          <a:p>
            <a:pPr marL="285750" lvl="1" indent="-285750">
              <a:buFont typeface="&quot;Courier New&quot;"/>
              <a:buChar char="○"/>
            </a:pPr>
            <a:r>
              <a:rPr lang="en-US" dirty="0"/>
              <a:t>We'll also be taking a 15 minute break about halfway through, and that will be our only break since this session is shorter, so I’ll indicate when that happens. But please feel free to step away if you need to aside from that.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1</a:t>
            </a:fld>
            <a:endParaRPr lang="en-US"/>
          </a:p>
        </p:txBody>
      </p:sp>
    </p:spTree>
    <p:extLst>
      <p:ext uri="{BB962C8B-B14F-4D97-AF65-F5344CB8AC3E}">
        <p14:creationId xmlns:p14="http://schemas.microsoft.com/office/powerpoint/2010/main" val="32035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in general was a topic that many participants who worked in the animal services field noted as an area in need of attention, specifically noting the pressure to minimize or hide any mental health concerns.</a:t>
            </a:r>
          </a:p>
          <a:p>
            <a:endParaRPr lang="en-US" dirty="0"/>
          </a:p>
          <a:p>
            <a:r>
              <a:rPr lang="en-US" dirty="0">
                <a:cs typeface="Calibri" panose="020F0502020204030204"/>
              </a:rPr>
              <a:t>[read aloud]</a:t>
            </a:r>
          </a:p>
          <a:p>
            <a:endParaRPr lang="en-US" dirty="0">
              <a:cs typeface="Calibri" panose="020F0502020204030204"/>
            </a:endParaRPr>
          </a:p>
          <a:p>
            <a:r>
              <a:rPr lang="en-US" dirty="0"/>
              <a:t>Researcher: “…Is there anything in place right now, any policies or anything in place right now? So if someone was feeling burnt out or having compassion fatigue and they dealt with something particularly difficult at work. Are they able to take a mental health day or…does any direction about that come from leadership? Or is that a place that has room for improvement?”</a:t>
            </a:r>
            <a:br>
              <a:rPr lang="en-US" dirty="0">
                <a:cs typeface="+mn-lt"/>
              </a:rPr>
            </a:br>
            <a:br>
              <a:rPr lang="en-US" dirty="0">
                <a:cs typeface="+mn-lt"/>
              </a:rPr>
            </a:br>
            <a:r>
              <a:rPr lang="en-US" dirty="0"/>
              <a:t>Participant: “Yeah, there's definitely room for improvement for sure. Not to my knowledge. I don’t think we could just take a mental health day or a lieu day, I think we would have to take a sick day and whether or not we disclosed what it was about obviously is up to us...and I wouldn’t really say leadership really makes that obvious or makes it known or really provides other alternatives, maybe because they’re also still trying to figure it out. I’m not quite sure.”</a:t>
            </a:r>
          </a:p>
        </p:txBody>
      </p:sp>
      <p:sp>
        <p:nvSpPr>
          <p:cNvPr id="4" name="Slide Number Placeholder 3"/>
          <p:cNvSpPr>
            <a:spLocks noGrp="1"/>
          </p:cNvSpPr>
          <p:nvPr>
            <p:ph type="sldNum" sz="quarter" idx="5"/>
          </p:nvPr>
        </p:nvSpPr>
        <p:spPr/>
        <p:txBody>
          <a:bodyPr/>
          <a:lstStyle/>
          <a:p>
            <a:fld id="{E3954FB1-71CC-4F6D-BA8A-E1B04FA5CC1F}" type="slidenum">
              <a:rPr lang="en-US"/>
              <a:t>10</a:t>
            </a:fld>
            <a:endParaRPr lang="en-US"/>
          </a:p>
        </p:txBody>
      </p:sp>
    </p:spTree>
    <p:extLst>
      <p:ext uri="{BB962C8B-B14F-4D97-AF65-F5344CB8AC3E}">
        <p14:creationId xmlns:p14="http://schemas.microsoft.com/office/powerpoint/2010/main" val="321249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aloud]</a:t>
            </a:r>
          </a:p>
          <a:p>
            <a:endParaRPr lang="en-US" dirty="0">
              <a:cs typeface="Calibri"/>
            </a:endParaRPr>
          </a:p>
          <a:p>
            <a:r>
              <a:rPr lang="en-US" dirty="0"/>
              <a:t>So take a moment to sit with this. [deep breath]</a:t>
            </a:r>
            <a:endParaRPr lang="en-US" dirty="0">
              <a:cs typeface="Calibri"/>
            </a:endParaRPr>
          </a:p>
          <a:p>
            <a:endParaRPr lang="en-US" dirty="0">
              <a:cs typeface="Calibri"/>
            </a:endParaRPr>
          </a:p>
          <a:p>
            <a:r>
              <a:rPr lang="en-US" dirty="0">
                <a:cs typeface="Calibri"/>
              </a:rPr>
              <a:t>Check in with your body. Is there tension? Where? Deep breath, send love to that part of your body, exhale to release.</a:t>
            </a:r>
          </a:p>
          <a:p>
            <a:endParaRPr lang="en-US" dirty="0"/>
          </a:p>
          <a:p>
            <a:r>
              <a:rPr lang="en-US" dirty="0"/>
              <a:t>It is very possible that you relate to some of these lived experiences. Maybe think about if you feel you've experienced compassion fatigue, or compassion satisfaction? Perhaps you've experienced both. Does one outweigh the other? Do you feel that it would be helpful to know how to cope with these experiences?</a:t>
            </a:r>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11</a:t>
            </a:fld>
            <a:endParaRPr lang="en-US"/>
          </a:p>
        </p:txBody>
      </p:sp>
    </p:spTree>
    <p:extLst>
      <p:ext uri="{BB962C8B-B14F-4D97-AF65-F5344CB8AC3E}">
        <p14:creationId xmlns:p14="http://schemas.microsoft.com/office/powerpoint/2010/main" val="581139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Compassion fatigue further breaks down into two parts: vicarious trauma, and burnout or emotional exhaustion.</a:t>
            </a:r>
          </a:p>
          <a:p>
            <a:endParaRPr lang="en-US" dirty="0"/>
          </a:p>
          <a:p>
            <a:r>
              <a:rPr lang="en-US" dirty="0"/>
              <a:t>Trauma in the workplace may be direct (primary) trauma, indirect trauma, or a combination of both. Indirect exposure to difficult, disturbing and/or traumatic images and stories of the suffering of others (animals and humans) can impact us as individuals and as professionals.</a:t>
            </a:r>
            <a:endParaRPr lang="en-US" dirty="0">
              <a:cs typeface="Calibri" panose="020F0502020204030204"/>
            </a:endParaRPr>
          </a:p>
          <a:p>
            <a:endParaRPr lang="en-US" dirty="0"/>
          </a:p>
          <a:p>
            <a:r>
              <a:rPr lang="en-US" dirty="0"/>
              <a:t>When working alongside others' suffering changes us so deeply in negative ways that it alters our view of the world, this is </a:t>
            </a:r>
            <a:r>
              <a:rPr lang="en-US" b="1" dirty="0"/>
              <a:t>vicarious traumatization</a:t>
            </a:r>
            <a:r>
              <a:rPr lang="en-US" dirty="0"/>
              <a:t> (VT). However, learning from, and understanding, vicarious trauma can allow us to better cope with it.</a:t>
            </a:r>
            <a:endParaRPr lang="en-US" dirty="0">
              <a:cs typeface="Calibri" panose="020F0502020204030204"/>
            </a:endParaRPr>
          </a:p>
          <a:p>
            <a:endParaRPr lang="en-US" dirty="0"/>
          </a:p>
          <a:p>
            <a:r>
              <a:rPr lang="en-US" b="1" dirty="0"/>
              <a:t>Secondary traumatic stress</a:t>
            </a:r>
            <a:r>
              <a:rPr lang="en-US" dirty="0"/>
              <a:t> is a negative feeling that mimics post-traumatic stress disorder; it is caused by hearing about or working with others' direct trauma.</a:t>
            </a:r>
            <a:endParaRPr lang="en-US" dirty="0">
              <a:cs typeface="Calibri" panose="020F0502020204030204"/>
            </a:endParaRPr>
          </a:p>
          <a:p>
            <a:endParaRPr lang="en-US" dirty="0"/>
          </a:p>
          <a:p>
            <a:r>
              <a:rPr lang="en-US" dirty="0"/>
              <a:t>I’m going to share a quick video that discusses how employees in the animal services sector have been impacted by stress and trauma.</a:t>
            </a:r>
            <a:endParaRPr lang="en-US" dirty="0">
              <a:cs typeface="Calibri"/>
            </a:endParaRPr>
          </a:p>
          <a:p>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E3954FB1-71CC-4F6D-BA8A-E1B04FA5CC1F}" type="slidenum">
              <a:rPr lang="en-US"/>
              <a:t>12</a:t>
            </a:fld>
            <a:endParaRPr lang="en-US"/>
          </a:p>
        </p:txBody>
      </p:sp>
    </p:spTree>
    <p:extLst>
      <p:ext uri="{BB962C8B-B14F-4D97-AF65-F5344CB8AC3E}">
        <p14:creationId xmlns:p14="http://schemas.microsoft.com/office/powerpoint/2010/main" val="115176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US" dirty="0">
                <a:hlinkClick r:id="rId3"/>
              </a:rPr>
              <a:t>https://www.youtube.com/watch?v=fGQGZjpJnDg</a:t>
            </a:r>
            <a:endParaRPr lang="en-US" dirty="0"/>
          </a:p>
          <a:p>
            <a:endParaRPr lang="en-US" dirty="0"/>
          </a:p>
          <a:p>
            <a:r>
              <a:rPr lang="en-US" dirty="0">
                <a:cs typeface="Calibri"/>
              </a:rPr>
              <a:t>Transcript: </a:t>
            </a:r>
            <a:endParaRPr lang="en-US" dirty="0"/>
          </a:p>
          <a:p>
            <a:endParaRPr lang="en-US" dirty="0">
              <a:cs typeface="Calibri" panose="020F0502020204030204"/>
            </a:endParaRPr>
          </a:p>
          <a:p>
            <a:r>
              <a:rPr lang="en-US" dirty="0"/>
              <a:t>Many aspects of animal services work can cause stress and trauma and result in negative emotions and impacts to mental health. Animal services workers who participated in our project described the uncertain nature of their work, and the difficulty of upholding empathy when continuously seeing neglected animals:</a:t>
            </a:r>
          </a:p>
          <a:p>
            <a:endParaRPr lang="en-US" dirty="0"/>
          </a:p>
          <a:p>
            <a:r>
              <a:rPr lang="en-CA" dirty="0"/>
              <a:t>One participant shared:</a:t>
            </a:r>
            <a:endParaRPr lang="en-US" dirty="0"/>
          </a:p>
          <a:p>
            <a:r>
              <a:rPr lang="en-US" i="1" dirty="0"/>
              <a:t>“…that’s what I think is the hardest thing for us because…we're not going to lose our empathy for animals, animals are why we do what we do, animals are not held to blame…. It is people that we lose empathy for. And I think that can become a problem especially if you're dealing with people who already have trauma.... I think we've all had trauma, right? But if we've lost our empathy for people, I don't think that's useful. The hardest thing for animal welfare work is losing your empathy for people”</a:t>
            </a:r>
            <a:br>
              <a:rPr lang="en-US" i="1" dirty="0">
                <a:cs typeface="+mn-lt"/>
              </a:rPr>
            </a:br>
            <a:endParaRPr lang="en-US" dirty="0"/>
          </a:p>
          <a:p>
            <a:r>
              <a:rPr lang="en-US" dirty="0"/>
              <a:t>In reference to their first few years working in the animal services sector, another participant shared the following:</a:t>
            </a:r>
            <a:r>
              <a:rPr lang="en-CA" dirty="0"/>
              <a:t> </a:t>
            </a:r>
            <a:br>
              <a:rPr lang="en-CA" dirty="0">
                <a:cs typeface="+mn-lt"/>
              </a:rPr>
            </a:br>
            <a:endParaRPr lang="en-US" dirty="0"/>
          </a:p>
          <a:p>
            <a:r>
              <a:rPr lang="en-US" i="1" dirty="0"/>
              <a:t>“…it’s been a rollercoaster really. From all good to a lot of bad experiences too. A lot of things I didn’t anticipate affecting me in the ways they did. I’m a very soft-hearted person to a degree but when it came to work with animals…I felt like I had already seen a lot…of pain and suffering on the human side as well as animal side, but that didn’t really prepare me for what happened [in this role]”</a:t>
            </a:r>
            <a:endParaRPr lang="en-US" dirty="0"/>
          </a:p>
          <a:p>
            <a:endParaRPr lang="en-US" dirty="0">
              <a:cs typeface="Calibri" panose="020F0502020204030204"/>
            </a:endParaRPr>
          </a:p>
          <a:p>
            <a:r>
              <a:rPr lang="en-US" dirty="0"/>
              <a:t>Now, I also want to share one more short video, that outlines the experiences of burnout that workers in the animal service sectors shared with us in their interviews.</a:t>
            </a:r>
            <a:endParaRPr lang="en-US" dirty="0">
              <a:cs typeface="Calibri" panose="020F0502020204030204"/>
            </a:endParaRPr>
          </a:p>
          <a:p>
            <a:endParaRPr lang="en-US" dirty="0"/>
          </a:p>
          <a:p>
            <a:endParaRPr lang="en-CA" u="sng"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13</a:t>
            </a:fld>
            <a:endParaRPr lang="en-US"/>
          </a:p>
        </p:txBody>
      </p:sp>
    </p:spTree>
    <p:extLst>
      <p:ext uri="{BB962C8B-B14F-4D97-AF65-F5344CB8AC3E}">
        <p14:creationId xmlns:p14="http://schemas.microsoft.com/office/powerpoint/2010/main" val="389109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CA" u="sng" dirty="0">
                <a:hlinkClick r:id="rId3"/>
              </a:rPr>
              <a:t>https://www.youtube.com/watch?v=waTVGYLqwD0</a:t>
            </a:r>
            <a:endParaRPr lang="en-US" dirty="0"/>
          </a:p>
          <a:p>
            <a:endParaRPr lang="en-CA" dirty="0"/>
          </a:p>
          <a:p>
            <a:r>
              <a:rPr lang="en-US" dirty="0"/>
              <a:t>As mentioned in the video, secondary trauma can occur if burnout and compassion fatigue go unaddressed. Dr. Steven Silver describes secondary trauma as occurring “when an individual who suffered a severe stressor next encounters what was expected to be a supportive and protective environment and discovers only more trauma.” So how we support others in processing traumatic or stressful events is really important.</a:t>
            </a:r>
            <a:endParaRPr lang="en-US" dirty="0">
              <a:cs typeface="Calibri"/>
            </a:endParaRPr>
          </a:p>
          <a:p>
            <a:endParaRPr lang="en-US" dirty="0">
              <a:cs typeface="Calibri"/>
            </a:endParaRPr>
          </a:p>
          <a:p>
            <a:r>
              <a:rPr lang="en-US" dirty="0">
                <a:cs typeface="Calibri"/>
              </a:rPr>
              <a:t>Transcript:</a:t>
            </a:r>
          </a:p>
          <a:p>
            <a:r>
              <a:rPr lang="en-US" dirty="0"/>
              <a:t>The experience of burnout is extremely common within workers in the animal services sector. Many participants in our project discussed their experience with burnout. The following participant quotes demonstrate workers’ experiences of burnout and how it affected them.</a:t>
            </a:r>
          </a:p>
          <a:p>
            <a:endParaRPr lang="en-US" dirty="0"/>
          </a:p>
          <a:p>
            <a:r>
              <a:rPr lang="en-US" i="1" dirty="0"/>
              <a:t>“…there were definitely moments where I felt like I don't want to go back. I don’t want to continue doing it. And again I think if I ever stop working with [workplace] then that will be the reason.”</a:t>
            </a:r>
            <a:endParaRPr lang="en-US" dirty="0"/>
          </a:p>
          <a:p>
            <a:endParaRPr lang="en-US" dirty="0"/>
          </a:p>
          <a:p>
            <a:r>
              <a:rPr lang="en-US" i="1" dirty="0"/>
              <a:t>“…it’s a high workload, we’re constantly getting requests for surrenders, assistance for owned animal treatments, strays, calls about people just needing public veterinary services… veterinary services are very expensive and not necessarily accessible for most people.”</a:t>
            </a:r>
            <a:endParaRPr lang="en-US" dirty="0"/>
          </a:p>
          <a:p>
            <a:endParaRPr lang="en-US" dirty="0"/>
          </a:p>
          <a:p>
            <a:r>
              <a:rPr lang="en-US" i="1" dirty="0"/>
              <a:t>“I've seen burnout for us and it is scary. You know, we lost everybody…like all the volunteers [due to burnout]”</a:t>
            </a:r>
            <a:endParaRPr lang="en-US" dirty="0"/>
          </a:p>
          <a:p>
            <a:endParaRPr lang="en-US" dirty="0"/>
          </a:p>
          <a:p>
            <a:r>
              <a:rPr lang="en-US" i="1" dirty="0"/>
              <a:t>“…dealing with the cases that we deal with and just the volume of work in general definitely has led to a bit of burnout”</a:t>
            </a:r>
            <a:br>
              <a:rPr lang="en-US" i="1" dirty="0">
                <a:cs typeface="+mn-lt"/>
              </a:rPr>
            </a:br>
            <a:endParaRPr lang="en-US" dirty="0"/>
          </a:p>
          <a:p>
            <a:r>
              <a:rPr lang="en-US" dirty="0"/>
              <a:t>It is possible that you resonate with the experiences of these workers.</a:t>
            </a:r>
            <a:br>
              <a:rPr lang="en-US" dirty="0">
                <a:cs typeface="+mn-lt"/>
              </a:rPr>
            </a:br>
            <a:endParaRPr lang="en-US" dirty="0"/>
          </a:p>
          <a:p>
            <a:r>
              <a:rPr lang="en-US" dirty="0"/>
              <a:t>The impacts of burnout on both people and organizations are evident. If left unaddressed, a low professional quality of life can result in high staff turnover and lead to negative outcomes for animals and guardians, or even cause secondary trauma.</a:t>
            </a: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14</a:t>
            </a:fld>
            <a:endParaRPr lang="en-US"/>
          </a:p>
        </p:txBody>
      </p:sp>
    </p:spTree>
    <p:extLst>
      <p:ext uri="{BB962C8B-B14F-4D97-AF65-F5344CB8AC3E}">
        <p14:creationId xmlns:p14="http://schemas.microsoft.com/office/powerpoint/2010/main" val="2244349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few moments now to consider the risk factors and the signs of vicarious trauma, as well as the protective factors (i.e. the skills, strengths, resources, supports or coping strategies that one can use to deal more effectively with stressful events).</a:t>
            </a:r>
          </a:p>
          <a:p>
            <a:endParaRPr lang="en-US" dirty="0"/>
          </a:p>
          <a:p>
            <a:r>
              <a:rPr lang="en-US" b="1" dirty="0">
                <a:cs typeface="Calibri"/>
              </a:rPr>
              <a:t>[read graphic aloud]</a:t>
            </a:r>
          </a:p>
          <a:p>
            <a:endParaRPr lang="en-US" b="1" dirty="0"/>
          </a:p>
        </p:txBody>
      </p:sp>
      <p:sp>
        <p:nvSpPr>
          <p:cNvPr id="4" name="Slide Number Placeholder 3"/>
          <p:cNvSpPr>
            <a:spLocks noGrp="1"/>
          </p:cNvSpPr>
          <p:nvPr>
            <p:ph type="sldNum" sz="quarter" idx="5"/>
          </p:nvPr>
        </p:nvSpPr>
        <p:spPr/>
        <p:txBody>
          <a:bodyPr/>
          <a:lstStyle/>
          <a:p>
            <a:fld id="{E3954FB1-71CC-4F6D-BA8A-E1B04FA5CC1F}" type="slidenum">
              <a:rPr lang="en-US"/>
              <a:t>15</a:t>
            </a:fld>
            <a:endParaRPr lang="en-US"/>
          </a:p>
        </p:txBody>
      </p:sp>
    </p:spTree>
    <p:extLst>
      <p:ext uri="{BB962C8B-B14F-4D97-AF65-F5344CB8AC3E}">
        <p14:creationId xmlns:p14="http://schemas.microsoft.com/office/powerpoint/2010/main" val="1619648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moment to reflect on how </a:t>
            </a:r>
            <a:r>
              <a:rPr lang="en-US" b="1" dirty="0"/>
              <a:t>you </a:t>
            </a:r>
            <a:r>
              <a:rPr lang="en-US" dirty="0"/>
              <a:t>are doing with regard to these factors. </a:t>
            </a:r>
          </a:p>
          <a:p>
            <a:endParaRPr lang="en-US" dirty="0"/>
          </a:p>
          <a:p>
            <a:r>
              <a:rPr lang="en-US" dirty="0"/>
              <a:t>What do you notice about yourself with regard to the risk, protective factors and signs of vicarious trauma? </a:t>
            </a:r>
          </a:p>
          <a:p>
            <a:r>
              <a:rPr lang="en-US" dirty="0"/>
              <a:t>What resources and supports do you have available to you to help protect you? </a:t>
            </a:r>
          </a:p>
          <a:p>
            <a:endParaRPr lang="en-US" dirty="0"/>
          </a:p>
          <a:p>
            <a:r>
              <a:rPr lang="en-US" dirty="0"/>
              <a:t>This is reflection 2 in your workbook. Because this one is a bit more of a personal reflection, we don't need to share with the group, unless you'd like to. Let’s take a couple minutes and then I’ll bring us back together.</a:t>
            </a: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16</a:t>
            </a:fld>
            <a:endParaRPr lang="en-US"/>
          </a:p>
        </p:txBody>
      </p:sp>
    </p:spTree>
    <p:extLst>
      <p:ext uri="{BB962C8B-B14F-4D97-AF65-F5344CB8AC3E}">
        <p14:creationId xmlns:p14="http://schemas.microsoft.com/office/powerpoint/2010/main" val="187649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let's talk a bit about self-care. You've likely heard of this term before! </a:t>
            </a:r>
            <a:r>
              <a:rPr lang="en-US" b="1" dirty="0"/>
              <a:t>Self-care</a:t>
            </a:r>
            <a:r>
              <a:rPr lang="en-US" dirty="0"/>
              <a:t> consists of activities we do on a regular basis to look after our mental, emotional, spiritual, and physical health. Self-care ideally includes activities that we practice regularly, and that look after the physical, psychological, spiritual, emotional, social, and vocational selves. Vocation also doesn't need to mean occupation, it could be a religious calling, or simply an interest in a particular type of work outside of your career. It's so important to ensure that you have a life outside of work, even if you do love your job.</a:t>
            </a:r>
          </a:p>
          <a:p>
            <a:endParaRPr lang="en-US" dirty="0"/>
          </a:p>
          <a:p>
            <a:r>
              <a:rPr lang="en-US" dirty="0"/>
              <a:t> These activities are different for everyone, and wellness practices vary across cultures and may emphasize different foods, activities, or prayer.</a:t>
            </a:r>
            <a:endParaRPr lang="en-US" dirty="0">
              <a:cs typeface="Calibri" panose="020F0502020204030204"/>
            </a:endParaRPr>
          </a:p>
          <a:p>
            <a:endParaRPr lang="en-US" dirty="0"/>
          </a:p>
          <a:p>
            <a:r>
              <a:rPr lang="en-US" dirty="0"/>
              <a:t>Does anyone want to share in the chat box some examples of what you do for self-care?</a:t>
            </a:r>
            <a:endParaRPr lang="en-US" dirty="0">
              <a:cs typeface="Calibri" panose="020F0502020204030204"/>
            </a:endParaRPr>
          </a:p>
          <a:p>
            <a:r>
              <a:rPr lang="en-US" b="1" dirty="0"/>
              <a:t>[discuss]</a:t>
            </a:r>
            <a:endParaRPr lang="en-US" dirty="0"/>
          </a:p>
          <a:p>
            <a:endParaRPr lang="en-US" b="1" dirty="0"/>
          </a:p>
          <a:p>
            <a:r>
              <a:rPr lang="en-US" dirty="0"/>
              <a:t>Here are a few more examples:</a:t>
            </a:r>
            <a:endParaRPr lang="en-US" dirty="0">
              <a:cs typeface="Calibri"/>
            </a:endParaRPr>
          </a:p>
          <a:p>
            <a:pPr marL="171450" indent="-171450">
              <a:buFont typeface="Symbol"/>
              <a:buChar char="•"/>
            </a:pPr>
            <a:r>
              <a:rPr lang="en-US" dirty="0"/>
              <a:t>stretching</a:t>
            </a:r>
            <a:endParaRPr lang="en-US" dirty="0">
              <a:cs typeface="Calibri"/>
            </a:endParaRPr>
          </a:p>
          <a:p>
            <a:pPr marL="171450" indent="-171450">
              <a:buFont typeface="Symbol"/>
              <a:buChar char="•"/>
            </a:pPr>
            <a:r>
              <a:rPr lang="en-US" dirty="0">
                <a:cs typeface="Calibri"/>
              </a:rPr>
              <a:t>journalling</a:t>
            </a:r>
          </a:p>
          <a:p>
            <a:pPr marL="171450" indent="-171450">
              <a:buFont typeface="Symbol"/>
              <a:buChar char="•"/>
            </a:pPr>
            <a:r>
              <a:rPr lang="en-US" dirty="0">
                <a:cs typeface="Calibri"/>
              </a:rPr>
              <a:t>reading</a:t>
            </a:r>
          </a:p>
          <a:p>
            <a:pPr marL="171450" indent="-171450">
              <a:buFont typeface="Symbol"/>
              <a:buChar char="•"/>
            </a:pPr>
            <a:r>
              <a:rPr lang="en-US" dirty="0">
                <a:cs typeface="Calibri"/>
              </a:rPr>
              <a:t>listening to/playing music</a:t>
            </a:r>
          </a:p>
          <a:p>
            <a:pPr marL="171450" indent="-171450">
              <a:buFont typeface="Symbol"/>
              <a:buChar char="•"/>
            </a:pPr>
            <a:r>
              <a:rPr lang="en-US" dirty="0"/>
              <a:t>special teas or drinks</a:t>
            </a:r>
            <a:endParaRPr lang="en-US" dirty="0">
              <a:cs typeface="Calibri"/>
            </a:endParaRPr>
          </a:p>
          <a:p>
            <a:pPr marL="171450" indent="-171450">
              <a:buFont typeface="Symbol"/>
              <a:buChar char="•"/>
            </a:pPr>
            <a:r>
              <a:rPr lang="en-US" dirty="0">
                <a:cs typeface="Calibri"/>
              </a:rPr>
              <a:t>meal prep</a:t>
            </a:r>
            <a:endParaRPr lang="en-US" dirty="0"/>
          </a:p>
          <a:p>
            <a:pPr marL="171450" indent="-171450">
              <a:buFont typeface="Symbol"/>
              <a:buChar char="•"/>
            </a:pPr>
            <a:r>
              <a:rPr lang="en-US" dirty="0"/>
              <a:t>acupuncture</a:t>
            </a:r>
            <a:endParaRPr lang="en-US" dirty="0">
              <a:cs typeface="Calibri"/>
            </a:endParaRPr>
          </a:p>
          <a:p>
            <a:pPr marL="171450" indent="-171450">
              <a:buFont typeface="Symbol"/>
              <a:buChar char="•"/>
            </a:pPr>
            <a:r>
              <a:rPr lang="en-US" dirty="0"/>
              <a:t>walking in nature</a:t>
            </a:r>
            <a:endParaRPr lang="en-US" dirty="0">
              <a:cs typeface="Calibri"/>
            </a:endParaRPr>
          </a:p>
          <a:p>
            <a:pPr marL="171450" indent="-171450">
              <a:buFont typeface="Symbol"/>
              <a:buChar char="•"/>
            </a:pPr>
            <a:r>
              <a:rPr lang="en-US" dirty="0"/>
              <a:t>going to a place of worship</a:t>
            </a:r>
            <a:endParaRPr lang="en-US" dirty="0">
              <a:cs typeface="Calibri"/>
            </a:endParaRPr>
          </a:p>
          <a:p>
            <a:pPr marL="171450" indent="-171450">
              <a:buFont typeface="Symbol"/>
              <a:buChar char="•"/>
            </a:pPr>
            <a:r>
              <a:rPr lang="en-US" dirty="0"/>
              <a:t>smudging</a:t>
            </a:r>
            <a:endParaRPr lang="en-US" dirty="0">
              <a:cs typeface="Calibri"/>
            </a:endParaRPr>
          </a:p>
          <a:p>
            <a:pPr marL="171450" indent="-171450">
              <a:buFont typeface="Symbol"/>
              <a:buChar char="•"/>
            </a:pPr>
            <a:r>
              <a:rPr lang="en-US" dirty="0"/>
              <a:t>prayer or meditation</a:t>
            </a:r>
            <a:endParaRPr lang="en-US" dirty="0">
              <a:cs typeface="Calibri"/>
            </a:endParaRPr>
          </a:p>
          <a:p>
            <a:pPr marL="171450" indent="-171450">
              <a:buFont typeface="Symbol"/>
              <a:buChar char="•"/>
            </a:pPr>
            <a:r>
              <a:rPr lang="en-US" dirty="0"/>
              <a:t>power naps</a:t>
            </a:r>
            <a:endParaRPr lang="en-US" dirty="0">
              <a:cs typeface="Calibri"/>
            </a:endParaRPr>
          </a:p>
          <a:p>
            <a:pPr marL="171450" indent="-171450">
              <a:buFont typeface="Symbol"/>
              <a:buChar char="•"/>
            </a:pPr>
            <a:r>
              <a:rPr lang="en-US" dirty="0"/>
              <a:t>saunas or baths</a:t>
            </a:r>
            <a:endParaRPr lang="en-US" dirty="0">
              <a:cs typeface="Calibri"/>
            </a:endParaRPr>
          </a:p>
          <a:p>
            <a:pPr marL="171450" indent="-171450">
              <a:buFont typeface="Symbol"/>
              <a:buChar char="•"/>
            </a:pPr>
            <a:r>
              <a:rPr lang="en-US" dirty="0"/>
              <a:t>lighting candles</a:t>
            </a:r>
            <a:endParaRPr lang="en-US" dirty="0">
              <a:cs typeface="Calibri"/>
            </a:endParaRPr>
          </a:p>
          <a:p>
            <a:pPr marL="171450" indent="-171450">
              <a:buFont typeface="Symbol"/>
              <a:buChar char="•"/>
            </a:pPr>
            <a:r>
              <a:rPr lang="en-US" dirty="0"/>
              <a:t>caring for plants</a:t>
            </a:r>
            <a:endParaRPr lang="en-US" dirty="0">
              <a:cs typeface="Calibri"/>
            </a:endParaRPr>
          </a:p>
          <a:p>
            <a:pPr marL="171450" indent="-171450">
              <a:buFont typeface="Symbol"/>
              <a:buChar char="•"/>
            </a:pPr>
            <a:r>
              <a:rPr lang="en-US">
                <a:cs typeface="Calibri"/>
              </a:rPr>
              <a:t>reading</a:t>
            </a:r>
            <a:endParaRPr lang="en-US" dirty="0">
              <a:cs typeface="Calibri"/>
            </a:endParaRPr>
          </a:p>
          <a:p>
            <a:pPr marL="171450" indent="-171450">
              <a:buFont typeface="Symbol"/>
              <a:buChar char="•"/>
            </a:pPr>
            <a:r>
              <a:rPr lang="en-US">
                <a:cs typeface="Calibri"/>
              </a:rPr>
              <a:t>art</a:t>
            </a:r>
            <a:endParaRPr lang="en-US" dirty="0">
              <a:cs typeface="Calibri"/>
            </a:endParaRPr>
          </a:p>
          <a:p>
            <a:pPr marL="171450" indent="-171450">
              <a:buFont typeface="Symbol"/>
              <a:buChar char="•"/>
            </a:pPr>
            <a:r>
              <a:rPr lang="en-US">
                <a:cs typeface="Calibri"/>
              </a:rPr>
              <a:t>photography</a:t>
            </a:r>
            <a:endParaRPr lang="en-US" dirty="0">
              <a:cs typeface="Calibri"/>
            </a:endParaRPr>
          </a:p>
          <a:p>
            <a:pPr marL="171450" indent="-171450">
              <a:buFont typeface="Symbol"/>
              <a:buChar char="•"/>
            </a:pPr>
            <a:r>
              <a:rPr lang="en-US">
                <a:cs typeface="Calibri"/>
              </a:rPr>
              <a:t>sports</a:t>
            </a:r>
            <a:endParaRPr lang="en-US" dirty="0">
              <a:cs typeface="Calibri"/>
            </a:endParaRPr>
          </a:p>
          <a:p>
            <a:pPr marL="171450" indent="-171450">
              <a:buFont typeface="Symbol"/>
              <a:buChar char="•"/>
            </a:pPr>
            <a:r>
              <a:rPr lang="en-US" dirty="0">
                <a:cs typeface="Calibri"/>
              </a:rPr>
              <a:t>spending time with loved ones, including pets</a:t>
            </a:r>
          </a:p>
          <a:p>
            <a:endParaRPr lang="en-US" dirty="0"/>
          </a:p>
          <a:p>
            <a:r>
              <a:rPr lang="en-US" dirty="0"/>
              <a:t>The importance of self-care is that when we carve out time to take care of ourselves, we are better equipped to take care of others.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17</a:t>
            </a:fld>
            <a:endParaRPr lang="en-US"/>
          </a:p>
        </p:txBody>
      </p:sp>
    </p:spTree>
    <p:extLst>
      <p:ext uri="{BB962C8B-B14F-4D97-AF65-F5344CB8AC3E}">
        <p14:creationId xmlns:p14="http://schemas.microsoft.com/office/powerpoint/2010/main" val="4238465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a moment to think about your own self-care practices, and reflect on the following questions: You don’t need to share out loud; but I encourage you to write down a few things in your workbook. This is reflection 3 in your workbook, and let's take 3-4 minutes for this.</a:t>
            </a:r>
          </a:p>
          <a:p>
            <a:endParaRPr lang="en-US" dirty="0"/>
          </a:p>
          <a:p>
            <a:pPr marL="285750" indent="-285750">
              <a:buFont typeface="Symbol"/>
              <a:buChar char="•"/>
            </a:pPr>
            <a:r>
              <a:rPr lang="en-US" dirty="0"/>
              <a:t>On a scale of 1-5, with 5 being really strong, how satisfied are you with your self-care?</a:t>
            </a:r>
            <a:endParaRPr lang="en-US" dirty="0">
              <a:cs typeface="Calibri" panose="020F0502020204030204"/>
            </a:endParaRPr>
          </a:p>
          <a:p>
            <a:pPr marL="285750" indent="-285750">
              <a:buFont typeface="Symbol"/>
              <a:buChar char="•"/>
            </a:pPr>
            <a:r>
              <a:rPr lang="en-US" dirty="0"/>
              <a:t>What makes you feel your best?</a:t>
            </a:r>
            <a:endParaRPr lang="en-US" dirty="0">
              <a:cs typeface="Calibri" panose="020F0502020204030204"/>
            </a:endParaRPr>
          </a:p>
          <a:p>
            <a:pPr marL="285750" indent="-285750">
              <a:buFont typeface="Symbol"/>
              <a:buChar char="•"/>
            </a:pPr>
            <a:r>
              <a:rPr lang="en-US" dirty="0"/>
              <a:t>What else could you do that might help you to heal or recharge?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18</a:t>
            </a:fld>
            <a:endParaRPr lang="en-US"/>
          </a:p>
        </p:txBody>
      </p:sp>
    </p:spTree>
    <p:extLst>
      <p:ext uri="{BB962C8B-B14F-4D97-AF65-F5344CB8AC3E}">
        <p14:creationId xmlns:p14="http://schemas.microsoft.com/office/powerpoint/2010/main" val="92998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Break – 10-15 minutes</a:t>
            </a:r>
          </a:p>
        </p:txBody>
      </p:sp>
      <p:sp>
        <p:nvSpPr>
          <p:cNvPr id="4" name="Slide Number Placeholder 3"/>
          <p:cNvSpPr>
            <a:spLocks noGrp="1"/>
          </p:cNvSpPr>
          <p:nvPr>
            <p:ph type="sldNum" sz="quarter" idx="5"/>
          </p:nvPr>
        </p:nvSpPr>
        <p:spPr/>
        <p:txBody>
          <a:bodyPr/>
          <a:lstStyle/>
          <a:p>
            <a:fld id="{441C925F-4B6B-014B-92F4-F6A5343828CB}" type="slidenum">
              <a:rPr lang="en-US" smtClean="0"/>
              <a:t>19</a:t>
            </a:fld>
            <a:endParaRPr lang="en-US"/>
          </a:p>
        </p:txBody>
      </p:sp>
    </p:spTree>
    <p:extLst>
      <p:ext uri="{BB962C8B-B14F-4D97-AF65-F5344CB8AC3E}">
        <p14:creationId xmlns:p14="http://schemas.microsoft.com/office/powerpoint/2010/main" val="207811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t>I would like to begin by acknowledging that I am grateful to currently be living on the unceded territories of the </a:t>
            </a:r>
            <a:r>
              <a:rPr lang="en-US" dirty="0" err="1"/>
              <a:t>xʷməθkʷəy̓əm</a:t>
            </a:r>
            <a:r>
              <a:rPr lang="en-US" dirty="0"/>
              <a:t> (Musqueam), sḵwx̱wú7mesh (Squamish) &amp; </a:t>
            </a:r>
            <a:r>
              <a:rPr lang="en-US" dirty="0" err="1"/>
              <a:t>sel̓íl̓witulh</a:t>
            </a:r>
            <a:r>
              <a:rPr lang="en-US" dirty="0"/>
              <a:t> (Tsleil-Waututh) Nations.</a:t>
            </a:r>
          </a:p>
          <a:p>
            <a:pPr marL="285750" indent="-285750">
              <a:buFont typeface="Calibri"/>
              <a:buChar char="•"/>
            </a:pPr>
            <a:r>
              <a:rPr lang="en-US" dirty="0"/>
              <a:t>You can learn more about the land you are living on by using the interactive map at </a:t>
            </a:r>
            <a:r>
              <a:rPr lang="en-US" dirty="0">
                <a:hlinkClick r:id="rId3"/>
              </a:rPr>
              <a:t>https://native-land.ca/</a:t>
            </a:r>
            <a:endParaRPr lang="en-US" dirty="0">
              <a:cs typeface="Calibri"/>
              <a:hlinkClick r:id="rId3"/>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a:t>
            </a:fld>
            <a:endParaRPr lang="en-US"/>
          </a:p>
        </p:txBody>
      </p:sp>
    </p:spTree>
    <p:extLst>
      <p:ext uri="{BB962C8B-B14F-4D97-AF65-F5344CB8AC3E}">
        <p14:creationId xmlns:p14="http://schemas.microsoft.com/office/powerpoint/2010/main" val="2595398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talk about what we can do to look after ourselves, it's also important to mention that healthy, trauma-informed environments are also safe places where we look after each other too.</a:t>
            </a:r>
          </a:p>
          <a:p>
            <a:endParaRPr lang="en-US" dirty="0"/>
          </a:p>
          <a:p>
            <a:r>
              <a:rPr lang="en-US" dirty="0"/>
              <a:t>In fact, disconnection from others is often a result of trauma. Making an effort to stay connected with colleagues, asking people how they are (not just to be polite) and taking time to listen are simple ways to build meaningful connections with the people around us. It's these types of social connections that help us most to remain resilient and buffer ourselves against the effects of adversity, stress, and trauma.</a:t>
            </a:r>
            <a:endParaRPr lang="en-US">
              <a:cs typeface="Calibri" panose="020F0502020204030204"/>
            </a:endParaRPr>
          </a:p>
          <a:p>
            <a:endParaRPr lang="en-US" dirty="0"/>
          </a:p>
          <a:p>
            <a:r>
              <a:rPr lang="en-US" dirty="0"/>
              <a:t>One way we can maintain connection is through </a:t>
            </a:r>
            <a:r>
              <a:rPr lang="en-US" b="1" dirty="0"/>
              <a:t>debriefing</a:t>
            </a:r>
            <a:r>
              <a:rPr lang="en-US" dirty="0"/>
              <a:t>, which is a great practice to support staff mental health. Debriefing is an important aspect of coping with vicarious trauma.</a:t>
            </a:r>
            <a:endParaRPr lang="en-US" dirty="0">
              <a:cs typeface="Calibri" panose="020F0502020204030204"/>
            </a:endParaRPr>
          </a:p>
          <a:p>
            <a:endParaRPr lang="en-US" dirty="0"/>
          </a:p>
          <a:p>
            <a:r>
              <a:rPr lang="en-US" dirty="0"/>
              <a:t>However, it is also important to note that we should first check in with the person we're hoping to debrief with, to make sure they have the capacity to support us in that moment. What we share in a debrief can also have an impact on the person listening. One way to mitigate this is to engage in Low Impact Debriefing, which is a strategy created by Francoise Mathieu. This is a 4-step process that involves the following:</a:t>
            </a:r>
            <a:endParaRPr lang="en-US" dirty="0">
              <a:cs typeface="Calibri"/>
            </a:endParaRPr>
          </a:p>
          <a:p>
            <a:endParaRPr lang="en-US" dirty="0"/>
          </a:p>
          <a:p>
            <a:r>
              <a:rPr lang="en-US" b="1" dirty="0"/>
              <a:t>[show graphic and have participants take turns reading out loud]</a:t>
            </a:r>
            <a:endParaRPr lang="en-US" dirty="0"/>
          </a:p>
          <a:p>
            <a:endParaRPr lang="en-US" b="1" dirty="0"/>
          </a:p>
          <a:p>
            <a:r>
              <a:rPr lang="en-US" dirty="0"/>
              <a:t>Great, thank you for reading. I want to mention that it's also important to remember that when someone comes to share information or debrief with you, you can also practice setting boundaries when you don’t feel that you have the capacity to be supportive in that moment, and that that's okay.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20</a:t>
            </a:fld>
            <a:endParaRPr lang="en-US"/>
          </a:p>
        </p:txBody>
      </p:sp>
    </p:spTree>
    <p:extLst>
      <p:ext uri="{BB962C8B-B14F-4D97-AF65-F5344CB8AC3E}">
        <p14:creationId xmlns:p14="http://schemas.microsoft.com/office/powerpoint/2010/main" val="816368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pairs, give folks 15=20 minutes to take turns debriefing about something for 5-10 minutes each.</a:t>
            </a:r>
          </a:p>
        </p:txBody>
      </p:sp>
      <p:sp>
        <p:nvSpPr>
          <p:cNvPr id="4" name="Slide Number Placeholder 3"/>
          <p:cNvSpPr>
            <a:spLocks noGrp="1"/>
          </p:cNvSpPr>
          <p:nvPr>
            <p:ph type="sldNum" sz="quarter" idx="5"/>
          </p:nvPr>
        </p:nvSpPr>
        <p:spPr/>
        <p:txBody>
          <a:bodyPr/>
          <a:lstStyle/>
          <a:p>
            <a:fld id="{E3954FB1-71CC-4F6D-BA8A-E1B04FA5CC1F}" type="slidenum">
              <a:rPr lang="en-US"/>
              <a:t>23</a:t>
            </a:fld>
            <a:endParaRPr lang="en-US"/>
          </a:p>
        </p:txBody>
      </p:sp>
    </p:spTree>
    <p:extLst>
      <p:ext uri="{BB962C8B-B14F-4D97-AF65-F5344CB8AC3E}">
        <p14:creationId xmlns:p14="http://schemas.microsoft.com/office/powerpoint/2010/main" val="106532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let's move on to talk a bit about empathy. As the nature of your work involves caring for animals and other people, you likely practice empathy on a regular basis. As we talked about earlier, empathy is critical to working well with others.</a:t>
            </a:r>
          </a:p>
          <a:p>
            <a:endParaRPr lang="en-US" dirty="0"/>
          </a:p>
          <a:p>
            <a:r>
              <a:rPr lang="en-US" dirty="0"/>
              <a:t>But empathy can also be draining, and we don’t have an unlimited supply to draw upon. For example, if your empathy gets used up earlier in your work day, you may have less to give later or at home. To protect this valuable resource, it’s important to be able to use it in a focused way, and practice your ability to turn it off sometimes. So how can we practice turning off empathy?</a:t>
            </a:r>
            <a:endParaRPr lang="en-US" dirty="0">
              <a:cs typeface="Calibri"/>
            </a:endParaRPr>
          </a:p>
          <a:p>
            <a:endParaRPr lang="en-US" dirty="0"/>
          </a:p>
          <a:p>
            <a:r>
              <a:rPr lang="en-US" b="1" dirty="0"/>
              <a:t>[show graphic and have participants take turns reading out loud]</a:t>
            </a:r>
            <a:endParaRPr lang="en-US" dirty="0"/>
          </a:p>
          <a:p>
            <a:endParaRPr lang="en-US" b="1" dirty="0"/>
          </a:p>
          <a:p>
            <a:r>
              <a:rPr lang="en-US" dirty="0"/>
              <a:t>These may seem like small things, but I have personally found that having these little rituals and practices to draw on, especially when I’ve had a particularly hard day, has been really useful.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21</a:t>
            </a:fld>
            <a:endParaRPr lang="en-US"/>
          </a:p>
        </p:txBody>
      </p:sp>
    </p:spTree>
    <p:extLst>
      <p:ext uri="{BB962C8B-B14F-4D97-AF65-F5344CB8AC3E}">
        <p14:creationId xmlns:p14="http://schemas.microsoft.com/office/powerpoint/2010/main" val="154579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last few things I want to share about today go hand in hand, and those are safety plans and the stress response cycle.</a:t>
            </a:r>
          </a:p>
          <a:p>
            <a:endParaRPr lang="en-US" dirty="0"/>
          </a:p>
          <a:p>
            <a:r>
              <a:rPr lang="en-US" dirty="0"/>
              <a:t>Have you ever said something you wish you wouldn't have, and perhaps later on you felt regret that you struggled to shake away? Have you felt your anxiety or stress was in control of you? </a:t>
            </a:r>
            <a:endParaRPr lang="en-US" dirty="0">
              <a:cs typeface="Calibri" panose="020F0502020204030204"/>
            </a:endParaRPr>
          </a:p>
          <a:p>
            <a:endParaRPr lang="en-US" dirty="0"/>
          </a:p>
          <a:p>
            <a:r>
              <a:rPr lang="en-US" dirty="0"/>
              <a:t>In animal and human services work, you likely encounter stressful events or situations regularly. Most of the time, you are probably able to manage and tolerate the stress.</a:t>
            </a:r>
            <a:endParaRPr lang="en-US" dirty="0">
              <a:cs typeface="Calibri" panose="020F0502020204030204"/>
            </a:endParaRPr>
          </a:p>
          <a:p>
            <a:endParaRPr lang="en-US" dirty="0"/>
          </a:p>
          <a:p>
            <a:r>
              <a:rPr lang="en-US" dirty="0"/>
              <a:t>But when stress builds up, just like with fear thresholds in animals, we may find ourselves at a disadvantage. A safety plan can provide us with a ready-made option for responding in stressful situations, so we don’t have to think too much about it when we’re in a situation.</a:t>
            </a:r>
            <a:endParaRPr lang="en-US" dirty="0">
              <a:cs typeface="Calibri"/>
            </a:endParaRPr>
          </a:p>
          <a:p>
            <a:endParaRPr lang="en-US" dirty="0"/>
          </a:p>
          <a:p>
            <a:r>
              <a:rPr lang="en-US" dirty="0"/>
              <a:t>When we face a threat, our bodies and brains have a natural response system. Like all biological processes, a stress response has a beginning, a middle, and an end. We call it the Alarm stage, Resistance stage, and the Exhaustion stage. </a:t>
            </a:r>
            <a:endParaRPr lang="en-US" dirty="0">
              <a:cs typeface="Calibri"/>
            </a:endParaRPr>
          </a:p>
          <a:p>
            <a:endParaRPr lang="en-US" dirty="0">
              <a:cs typeface="Calibri"/>
            </a:endParaRPr>
          </a:p>
          <a:p>
            <a:r>
              <a:rPr lang="en-US" dirty="0">
                <a:cs typeface="Calibri"/>
              </a:rPr>
              <a:t>In Alarm, our amygdala sends signals to hypothalamus, which activates the sympathetic nervous system and results in fast breathing, a rapid heartbeat, energy surge, and increased </a:t>
            </a:r>
            <a:r>
              <a:rPr lang="en-US" dirty="0" err="1">
                <a:cs typeface="Calibri"/>
              </a:rPr>
              <a:t>alertnness</a:t>
            </a:r>
            <a:r>
              <a:rPr lang="en-US" dirty="0">
                <a:cs typeface="Calibri"/>
              </a:rPr>
              <a:t>. This is the fight/flight/freeze response.</a:t>
            </a:r>
          </a:p>
          <a:p>
            <a:endParaRPr lang="en-US" dirty="0">
              <a:cs typeface="Calibri"/>
            </a:endParaRPr>
          </a:p>
          <a:p>
            <a:r>
              <a:rPr lang="en-US" dirty="0">
                <a:cs typeface="Calibri"/>
              </a:rPr>
              <a:t>Resistance, which happens once the sense of threat or danger has passed. Notice that we say "the sense of" threat. It doesn't necessarily indicate that there is a threat! Your body activates when it thinks there is a threat. So when the threat seems like it's passed, your body puts the brakes on starts reducing your stress response. If not, you'll experience difficulty concentrating, irritability, and frustration.</a:t>
            </a:r>
          </a:p>
          <a:p>
            <a:endParaRPr lang="en-US" dirty="0">
              <a:cs typeface="Calibri"/>
            </a:endParaRPr>
          </a:p>
          <a:p>
            <a:r>
              <a:rPr lang="en-US" dirty="0">
                <a:cs typeface="Calibri"/>
              </a:rPr>
              <a:t>Exhaustion happens if you can't complete the stress cycle. </a:t>
            </a:r>
          </a:p>
          <a:p>
            <a:endParaRPr lang="en-US" dirty="0"/>
          </a:p>
          <a:p>
            <a:r>
              <a:rPr lang="en-US" dirty="0"/>
              <a:t> If we can move all the way through the stress response cycle, we stay healthier. If we don’t complete the process, and we stay stuck in a stress cycle, that is when stress can become destructive for us. Drs. Amelia and Emily </a:t>
            </a:r>
            <a:r>
              <a:rPr lang="en-US" dirty="0" err="1"/>
              <a:t>Nagoski</a:t>
            </a:r>
            <a:r>
              <a:rPr lang="en-US" dirty="0"/>
              <a:t> identify the difference between stress and stressors in their book, "Burnout: The Secret to Unlocking the Stress Cycle." They write:</a:t>
            </a:r>
            <a:endParaRPr lang="en-US" dirty="0">
              <a:cs typeface="Calibri"/>
            </a:endParaRPr>
          </a:p>
          <a:p>
            <a:endParaRPr lang="en-US" dirty="0"/>
          </a:p>
          <a:p>
            <a:r>
              <a:rPr lang="en-US" dirty="0"/>
              <a:t>“The good news is that stress is not the problem. It’s how we deal with stress—not what causes it—that releases the stress, completes the cycle, and ultimately, keeps us from burning out. You can’t control every external stressor that comes your way. The goal isn’t to live in a state of perpetual balance and peace and calm; the goal is to move through stress to calm, so that you’re ready for the next stressor, and to move from effort to rest and back again.”</a:t>
            </a:r>
            <a:endParaRPr lang="en-US" dirty="0">
              <a:cs typeface="Calibri" panose="020F0502020204030204"/>
            </a:endParaRPr>
          </a:p>
          <a:p>
            <a:endParaRPr lang="en-US" dirty="0"/>
          </a:p>
          <a:p>
            <a:r>
              <a:rPr lang="en-US" dirty="0"/>
              <a:t>According to the </a:t>
            </a:r>
            <a:r>
              <a:rPr lang="en-US" dirty="0" err="1"/>
              <a:t>Nagoskis</a:t>
            </a:r>
            <a:r>
              <a:rPr lang="en-US" dirty="0"/>
              <a:t>, the six best ways to complete the stress response are:</a:t>
            </a:r>
            <a:endParaRPr lang="en-US" dirty="0">
              <a:cs typeface="Calibri"/>
            </a:endParaRPr>
          </a:p>
          <a:p>
            <a:pPr marL="285750" indent="-285750">
              <a:buFont typeface="Symbol"/>
              <a:buChar char="•"/>
            </a:pPr>
            <a:r>
              <a:rPr lang="en-US" dirty="0"/>
              <a:t>laughing</a:t>
            </a:r>
            <a:endParaRPr lang="en-US" dirty="0">
              <a:cs typeface="Calibri"/>
            </a:endParaRPr>
          </a:p>
          <a:p>
            <a:pPr marL="285750" indent="-285750">
              <a:buFont typeface="Symbol"/>
              <a:buChar char="•"/>
            </a:pPr>
            <a:r>
              <a:rPr lang="en-US" dirty="0"/>
              <a:t>doing something creative (not limited to arts)</a:t>
            </a:r>
            <a:endParaRPr lang="en-US" dirty="0">
              <a:cs typeface="Calibri"/>
            </a:endParaRPr>
          </a:p>
          <a:p>
            <a:pPr marL="285750" indent="-285750">
              <a:buFont typeface="Symbol"/>
              <a:buChar char="•"/>
            </a:pPr>
            <a:r>
              <a:rPr lang="en-US" dirty="0"/>
              <a:t>finding comfort: cozying up with a weighted blanket or physical affection with someone safe and appropriate or a pet</a:t>
            </a:r>
            <a:endParaRPr lang="en-US" dirty="0">
              <a:cs typeface="Calibri"/>
            </a:endParaRPr>
          </a:p>
          <a:p>
            <a:pPr marL="285750" indent="-285750">
              <a:buFont typeface="Symbol"/>
              <a:buChar char="•"/>
            </a:pPr>
            <a:r>
              <a:rPr lang="en-US" dirty="0"/>
              <a:t>crying</a:t>
            </a:r>
            <a:endParaRPr lang="en-US" dirty="0">
              <a:cs typeface="Calibri"/>
            </a:endParaRPr>
          </a:p>
          <a:p>
            <a:pPr marL="285750" indent="-285750">
              <a:buFont typeface="Symbol"/>
              <a:buChar char="•"/>
            </a:pPr>
            <a:r>
              <a:rPr lang="en-US" dirty="0"/>
              <a:t>deep breathing</a:t>
            </a:r>
            <a:endParaRPr lang="en-US" dirty="0">
              <a:cs typeface="Calibri"/>
            </a:endParaRPr>
          </a:p>
          <a:p>
            <a:pPr marL="285750" indent="-285750">
              <a:buFont typeface="Symbol"/>
              <a:buChar char="•"/>
            </a:pPr>
            <a:r>
              <a:rPr lang="en-US" dirty="0"/>
              <a:t>physical activity/movement</a:t>
            </a:r>
            <a:endParaRPr lang="en-US" dirty="0">
              <a:cs typeface="Calibri"/>
            </a:endParaRPr>
          </a:p>
          <a:p>
            <a:endParaRPr lang="en-US" dirty="0">
              <a:cs typeface="Calibri"/>
            </a:endParaRPr>
          </a:p>
          <a:p>
            <a:r>
              <a:rPr lang="en-US" dirty="0"/>
              <a:t>This is obviously not an exhaustive list—there are many other ways to complete the stress response. Some other strategies we can draw on to reduce our stress include practicing meditation and other mindfulness techniques, writing down our thoughts, talking with others, or engaging in a physical activity that is calming and accessible for you. Engaging in these activities will hopefully help you to complete the stress cycle and move on from it.</a:t>
            </a:r>
            <a:endParaRPr lang="en-US" dirty="0">
              <a:cs typeface="Calibri"/>
            </a:endParaRPr>
          </a:p>
          <a:p>
            <a:endParaRPr lang="en-US" dirty="0"/>
          </a:p>
          <a:p>
            <a:r>
              <a:rPr lang="en-US" dirty="0"/>
              <a:t>Now, safety plans are meant to be used in the moment, when we’re having a reaction to something. By thinking about these situations and reactions beforehand and creating a safety plan for them, we can be better prepared and can feel good about how we respond under stress.</a:t>
            </a:r>
            <a:endParaRPr lang="en-US" dirty="0">
              <a:cs typeface="Calibri" panose="020F0502020204030204"/>
            </a:endParaRPr>
          </a:p>
          <a:p>
            <a:endParaRPr lang="en-US" dirty="0"/>
          </a:p>
          <a:p>
            <a:r>
              <a:rPr lang="en-US" dirty="0"/>
              <a:t>Creating safety plans can help us to self-manage our emotional reactions. Some of us might want to keep our safety plan handy (near our ID badge, or in a wallet) so we can use it right in the moment when we can't readily access our more reasonable mind.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22</a:t>
            </a:fld>
            <a:endParaRPr lang="en-US"/>
          </a:p>
        </p:txBody>
      </p:sp>
    </p:spTree>
    <p:extLst>
      <p:ext uri="{BB962C8B-B14F-4D97-AF65-F5344CB8AC3E}">
        <p14:creationId xmlns:p14="http://schemas.microsoft.com/office/powerpoint/2010/main" val="354542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safety plan can also help us complete the stress response, which is an important part of processing stress so that we don’t get stuck in a stress response and cycle.</a:t>
            </a:r>
          </a:p>
          <a:p>
            <a:endParaRPr lang="en-US" dirty="0"/>
          </a:p>
          <a:p>
            <a:r>
              <a:rPr lang="en-US" dirty="0"/>
              <a:t>We have created a worksheet to help you think about and create your own safety plan.</a:t>
            </a:r>
            <a:endParaRPr lang="en-US" dirty="0">
              <a:cs typeface="Calibri"/>
            </a:endParaRPr>
          </a:p>
          <a:p>
            <a:endParaRPr lang="en-US" dirty="0"/>
          </a:p>
          <a:p>
            <a:r>
              <a:rPr lang="en-US" dirty="0"/>
              <a:t>This is the activity in your workbook called 'creating a safety plan'. Let’s take about 10 minutes to do this, and try to draw on some of the things we've talked about today.</a:t>
            </a:r>
            <a:endParaRPr lang="en-US" dirty="0">
              <a:cs typeface="Calibri" panose="020F0502020204030204"/>
            </a:endParaRPr>
          </a:p>
          <a:p>
            <a:endParaRPr lang="en-US" dirty="0"/>
          </a:p>
          <a:p>
            <a:r>
              <a:rPr lang="en-US" dirty="0"/>
              <a:t>As a trigger warning, the worksheet invites you to think about potentially triggering situations, as well as negative feelings. Safety Plans are often used as a way to help folks who experience suicidal thoughts and self-harm, and in this case we are more focusing on a plan that you can use to calm your body and end the stress cycle. However if you do experience suicidal thoughts or self-harm, I recommend speaking to a therapist and building a safety plan for that as well.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24</a:t>
            </a:fld>
            <a:endParaRPr lang="en-US"/>
          </a:p>
        </p:txBody>
      </p:sp>
    </p:spTree>
    <p:extLst>
      <p:ext uri="{BB962C8B-B14F-4D97-AF65-F5344CB8AC3E}">
        <p14:creationId xmlns:p14="http://schemas.microsoft.com/office/powerpoint/2010/main" val="2460878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we have almost reached the end of this workshop! </a:t>
            </a:r>
            <a:r>
              <a:rPr lang="en-CA" dirty="0"/>
              <a:t>Everything that we’ve covered today requires ongoing exploration, practice and self-reflection, so a</a:t>
            </a:r>
            <a:r>
              <a:rPr lang="en-US" dirty="0"/>
              <a:t>s a final reflection, </a:t>
            </a:r>
            <a:r>
              <a:rPr lang="en-CA" dirty="0"/>
              <a:t>please take a moment now to think about your key takeaways, and make a commitment or two that will help you apply these in the workplace. This is reflection 4 in your workbook, and we'll take about 3-4 minutes here.</a:t>
            </a:r>
            <a:endParaRPr lang="en-US" dirty="0"/>
          </a:p>
          <a:p>
            <a:endParaRPr lang="en-US" dirty="0"/>
          </a:p>
          <a:p>
            <a:pPr marL="285750" indent="-285750">
              <a:buFont typeface="Symbol"/>
              <a:buChar char="•"/>
            </a:pPr>
            <a:r>
              <a:rPr lang="en-US" dirty="0"/>
              <a:t>What are the most important things you learned in this section? </a:t>
            </a:r>
            <a:endParaRPr lang="en-US" dirty="0">
              <a:cs typeface="Calibri"/>
            </a:endParaRPr>
          </a:p>
          <a:p>
            <a:pPr marL="285750" indent="-285750">
              <a:buFont typeface="Symbol"/>
              <a:buChar char="•"/>
            </a:pPr>
            <a:r>
              <a:rPr lang="en-US" dirty="0"/>
              <a:t>What is working well for you that you want to continue doing? </a:t>
            </a:r>
            <a:endParaRPr lang="en-US" dirty="0">
              <a:cs typeface="Calibri"/>
            </a:endParaRPr>
          </a:p>
          <a:p>
            <a:pPr marL="285750" indent="-285750">
              <a:buFont typeface="Symbol"/>
              <a:buChar char="•"/>
            </a:pPr>
            <a:r>
              <a:rPr lang="en-US" dirty="0"/>
              <a:t>What is one thing you intend to carry back with you?</a:t>
            </a:r>
            <a:endParaRPr lang="en-US" dirty="0">
              <a:cs typeface="Calibri"/>
            </a:endParaRPr>
          </a:p>
          <a:p>
            <a:pPr marL="285750" indent="-285750">
              <a:buFont typeface="Symbol"/>
              <a:buChar char="•"/>
            </a:pPr>
            <a:r>
              <a:rPr lang="en-US" dirty="0"/>
              <a:t>What changes might you think about making to support yourself, your people you serve, or your colleagues in managing stress?</a:t>
            </a:r>
            <a:endParaRPr lang="en-US" dirty="0">
              <a:cs typeface="Calibri"/>
            </a:endParaRPr>
          </a:p>
          <a:p>
            <a:pPr marL="285750" indent="-285750">
              <a:buFont typeface="Symbol"/>
              <a:buChar char="•"/>
            </a:pPr>
            <a:r>
              <a:rPr lang="en-US" dirty="0"/>
              <a:t>What is something you commit to doing differently?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24</a:t>
            </a:fld>
            <a:endParaRPr lang="en-US"/>
          </a:p>
        </p:txBody>
      </p:sp>
    </p:spTree>
    <p:extLst>
      <p:ext uri="{BB962C8B-B14F-4D97-AF65-F5344CB8AC3E}">
        <p14:creationId xmlns:p14="http://schemas.microsoft.com/office/powerpoint/2010/main" val="25475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want to wrap up by acknowledging that our workplace environments are dynamic and complex, and we're an integral part of the animal services system. No matter what our role is, we all share the responsibility for creating and maintaining healthy teams and environments, and I really believe that trauma-informed approaches can help facilitate this. Leaders, in particular, have the unique opportunity to help initiate and create higher-level change in the organizations and systems they are a part of. And I know that responsibility can sound daunting</a:t>
            </a:r>
            <a:endParaRPr lang="en-US" dirty="0"/>
          </a:p>
          <a:p>
            <a:endParaRPr lang="en-CA" dirty="0"/>
          </a:p>
          <a:p>
            <a:r>
              <a:rPr lang="en-CA" dirty="0"/>
              <a:t>Thank you so much for your time, for sharing your thoughts, and for being vulnerable. I really hope you enjoyed this session, and please feel free to reach out to me if you have any questions or comments at all.</a:t>
            </a:r>
            <a:endParaRPr lang="en-US" dirty="0"/>
          </a:p>
          <a:p>
            <a:endParaRPr lang="en-CA" dirty="0">
              <a:ea typeface="Calibri"/>
              <a:cs typeface="Calibri"/>
            </a:endParaRPr>
          </a:p>
          <a:p>
            <a:r>
              <a:rPr lang="en-CA">
                <a:ea typeface="Calibri" panose="020F0502020204030204"/>
                <a:cs typeface="Calibri"/>
              </a:rPr>
              <a:t>Take 10 min for survey – might need to turn phone horizontal to see all the options in the disagree/agree questions!</a:t>
            </a:r>
            <a:endParaRPr lang="en-CA" dirty="0">
              <a:ea typeface="Calibri" panose="020F0502020204030204"/>
              <a:cs typeface="Calibri"/>
            </a:endParaRP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25</a:t>
            </a:fld>
            <a:endParaRPr lang="en-US"/>
          </a:p>
        </p:txBody>
      </p:sp>
    </p:spTree>
    <p:extLst>
      <p:ext uri="{BB962C8B-B14F-4D97-AF65-F5344CB8AC3E}">
        <p14:creationId xmlns:p14="http://schemas.microsoft.com/office/powerpoint/2010/main" val="392761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this workshop is that it helps you to become familiar with trauma-informed principles, cultural safety, and ways to promote personal and organizational resilience. This is an opportunity to think about the role you can play in supporting a safe environment for animals, guardians, coworkers, and of course for yourself. </a:t>
            </a:r>
          </a:p>
          <a:p>
            <a:endParaRPr lang="en-US" dirty="0">
              <a:ea typeface="Calibri"/>
              <a:cs typeface="Calibri"/>
            </a:endParaRPr>
          </a:p>
          <a:p>
            <a:r>
              <a:rPr lang="en-US" dirty="0"/>
              <a:t>As you know, working to provide services to animals and their people is meaningful and important work. Meaningful work with others, especially in difficult moments, can also be stressful and personally challenging. We tend to look at our work and careers objectively, and think about them in terms of our responsibilities, education, skills, title or pay. We may think less often about the ‘subjective’ part of our work, such as our relationships, how we feel about our work, what inspires us, or what drains us. </a:t>
            </a:r>
          </a:p>
          <a:p>
            <a:r>
              <a:rPr lang="en-US" dirty="0"/>
              <a:t> </a:t>
            </a:r>
            <a:endParaRPr lang="en-US" dirty="0">
              <a:ea typeface="Calibri"/>
              <a:cs typeface="Calibri"/>
            </a:endParaRPr>
          </a:p>
          <a:p>
            <a:r>
              <a:rPr lang="en-US" dirty="0"/>
              <a:t> </a:t>
            </a:r>
            <a:endParaRPr lang="en-US" dirty="0">
              <a:ea typeface="Calibri"/>
              <a:cs typeface="Calibri"/>
            </a:endParaRPr>
          </a:p>
          <a:p>
            <a:r>
              <a:rPr lang="en-US" dirty="0"/>
              <a:t> </a:t>
            </a:r>
            <a:endParaRPr lang="en-US" dirty="0">
              <a:ea typeface="Calibri"/>
              <a:cs typeface="Calibri"/>
            </a:endParaRPr>
          </a:p>
          <a:p>
            <a:r>
              <a:rPr lang="en-US" dirty="0"/>
              <a:t>In this workshop, we invite you to dive more deeply into understanding how to build trust and safety within your relationships at work, and how to care for yourself in the context of the work that you do in the animal services sector. As we move through this workshop, there will be opportunities for reflection where I’ll prompt you with a question and give you some time to write down your thoughts. There will also be a few activities and opportunities for discussion. You are of course not required to share out loud, but if you feel comfortable doing so, that’s great. The chat box is also available, so please feel free to share there as well when prompted to do so; note that the chat box is public and I will read responses out loud for accessibility. </a:t>
            </a:r>
            <a:endParaRPr lang="en-US" dirty="0">
              <a:ea typeface="Calibri"/>
              <a:cs typeface="Calibri"/>
            </a:endParaRPr>
          </a:p>
          <a:p>
            <a:r>
              <a:rPr lang="en-US" dirty="0"/>
              <a:t> </a:t>
            </a:r>
            <a:endParaRPr lang="en-US" dirty="0">
              <a:ea typeface="Calibri"/>
              <a:cs typeface="Calibri"/>
            </a:endParaRPr>
          </a:p>
          <a:p>
            <a:r>
              <a:rPr lang="en-US" dirty="0"/>
              <a:t> </a:t>
            </a:r>
            <a:endParaRPr lang="en-US" dirty="0">
              <a:ea typeface="Calibri"/>
              <a:cs typeface="Calibri"/>
            </a:endParaRPr>
          </a:p>
          <a:p>
            <a:r>
              <a:rPr lang="en-US" dirty="0"/>
              <a:t> </a:t>
            </a:r>
            <a:endParaRPr lang="en-US" dirty="0">
              <a:ea typeface="Calibri"/>
              <a:cs typeface="Calibri"/>
            </a:endParaRPr>
          </a:p>
          <a:p>
            <a:r>
              <a:rPr lang="en-US" dirty="0"/>
              <a:t>Trigger warning: This course discusses some difficult topics. Acknowledging loss, trauma, or abuse of any kind is extremely difficult, and it can trigger a range of responses. If you feel triggered, upset, or confused about anything discussed during the training, we encourage you to seek support in a way that feels safe for you. Please feel free to take breaks throughout and do what feels best for you. </a:t>
            </a:r>
            <a:endParaRPr lang="en-US" dirty="0">
              <a:ea typeface="Calibri"/>
              <a:cs typeface="Calibri"/>
            </a:endParaRPr>
          </a:p>
          <a:p>
            <a:r>
              <a:rPr lang="en-US" dirty="0"/>
              <a:t> </a:t>
            </a:r>
            <a:endParaRPr lang="en-US" dirty="0">
              <a:ea typeface="Calibri"/>
              <a:cs typeface="Calibri"/>
            </a:endParaRPr>
          </a:p>
          <a:p>
            <a:r>
              <a:rPr lang="en-US" dirty="0"/>
              <a:t> </a:t>
            </a:r>
            <a:endParaRPr lang="en-US"/>
          </a:p>
        </p:txBody>
      </p:sp>
      <p:sp>
        <p:nvSpPr>
          <p:cNvPr id="4" name="Slide Number Placeholder 3"/>
          <p:cNvSpPr>
            <a:spLocks noGrp="1"/>
          </p:cNvSpPr>
          <p:nvPr>
            <p:ph type="sldNum" sz="quarter" idx="5"/>
          </p:nvPr>
        </p:nvSpPr>
        <p:spPr/>
        <p:txBody>
          <a:bodyPr/>
          <a:lstStyle/>
          <a:p>
            <a:fld id="{441C925F-4B6B-014B-92F4-F6A5343828CB}" type="slidenum">
              <a:rPr lang="en-US" smtClean="0"/>
              <a:t>3</a:t>
            </a:fld>
            <a:endParaRPr lang="en-US"/>
          </a:p>
        </p:txBody>
      </p:sp>
    </p:spTree>
    <p:extLst>
      <p:ext uri="{BB962C8B-B14F-4D97-AF65-F5344CB8AC3E}">
        <p14:creationId xmlns:p14="http://schemas.microsoft.com/office/powerpoint/2010/main" val="38466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r>
              <a:rPr lang="en-US" dirty="0"/>
              <a:t>Before we get started, I wanted to ask you all to share, if you’re comfortable, what is one thing you are hoping to learn or gain from today’s workshop? </a:t>
            </a:r>
          </a:p>
        </p:txBody>
      </p:sp>
      <p:sp>
        <p:nvSpPr>
          <p:cNvPr id="4" name="Slide Number Placeholder 3"/>
          <p:cNvSpPr>
            <a:spLocks noGrp="1"/>
          </p:cNvSpPr>
          <p:nvPr>
            <p:ph type="sldNum" sz="quarter" idx="5"/>
          </p:nvPr>
        </p:nvSpPr>
        <p:spPr/>
        <p:txBody>
          <a:bodyPr/>
          <a:lstStyle/>
          <a:p>
            <a:fld id="{E3954FB1-71CC-4F6D-BA8A-E1B04FA5CC1F}" type="slidenum">
              <a:rPr lang="en-US"/>
              <a:t>4</a:t>
            </a:fld>
            <a:endParaRPr lang="en-US"/>
          </a:p>
        </p:txBody>
      </p:sp>
    </p:spTree>
    <p:extLst>
      <p:ext uri="{BB962C8B-B14F-4D97-AF65-F5344CB8AC3E}">
        <p14:creationId xmlns:p14="http://schemas.microsoft.com/office/powerpoint/2010/main" val="93278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So, burnout and compassion fatigue. Has anyone heard of these terms before? You can do a thumbs up, or say yes/no in the chat, nod/shake your head.</a:t>
            </a:r>
            <a:endParaRPr lang="en-US" dirty="0">
              <a:cs typeface="Calibri"/>
            </a:endParaRPr>
          </a:p>
          <a:p>
            <a:endParaRPr lang="en-US" dirty="0">
              <a:cs typeface="Calibri"/>
            </a:endParaRPr>
          </a:p>
          <a:p>
            <a:r>
              <a:rPr lang="en-US" dirty="0"/>
              <a:t>Let’s start with compassion fatigue. </a:t>
            </a:r>
            <a:endParaRPr lang="en-US"/>
          </a:p>
          <a:p>
            <a:endParaRPr lang="en-US" dirty="0">
              <a:ea typeface="Calibri" panose="020F0502020204030204"/>
              <a:cs typeface="Calibri" panose="020F0502020204030204"/>
            </a:endParaRPr>
          </a:p>
          <a:p>
            <a:r>
              <a:rPr lang="en-US" dirty="0"/>
              <a:t>Workers who provide services to emotionally distressed or traumatized individuals very often empathize with others’ suffering and want to relieve it. This empathy is vital in building trust, but it can also have negative effects over the longer term. One of these effects is compassion fatigue. Hearing about others’ trauma can cause symptoms of compassion fatigue, such as avoiding tasks to reduce exposure to suffering, being on edge, feeling fearful, and viewing the world more negatively. But –  recently the research says that compassion actually energizes us – it's empathy that we run out of.</a:t>
            </a:r>
            <a:endParaRPr lang="en-US" dirty="0">
              <a:cs typeface="Calibri"/>
            </a:endParaRPr>
          </a:p>
          <a:p>
            <a:endParaRPr lang="en-US" dirty="0"/>
          </a:p>
          <a:p>
            <a:r>
              <a:rPr lang="en-US" dirty="0"/>
              <a:t>Now what about burnout? </a:t>
            </a:r>
            <a:endParaRPr lang="en-US">
              <a:cs typeface="Calibri" panose="020F0502020204030204"/>
            </a:endParaRPr>
          </a:p>
          <a:p>
            <a:endParaRPr lang="en-US" dirty="0"/>
          </a:p>
          <a:p>
            <a:r>
              <a:rPr lang="en-US" b="1" dirty="0"/>
              <a:t>Burnout:</a:t>
            </a:r>
            <a:r>
              <a:rPr lang="en-US" dirty="0"/>
              <a:t> Occupational burnout results from chronic work-related stress, with symptoms characterized by feelings of energy depletion or exhaustion, increased mental distance from one’s job, feelings of negativism or cynicism related to one’s job, and reduced professional efficacy (the ability to produce a desired or intended result).</a:t>
            </a:r>
            <a:endParaRPr lang="en-US" dirty="0">
              <a:cs typeface="Calibri" panose="020F0502020204030204"/>
            </a:endParaRPr>
          </a:p>
          <a:p>
            <a:r>
              <a:rPr lang="en-US" dirty="0"/>
              <a:t>Everyday workplace stressors can also affect a worker’s health and functioning. Such stressors include daily hassles, inadequate staffing levels, deadlines, and a high workload. Repeatedly facing these stressors with limited personal or workplace resources often leads to feeling overwhelmed and experiencing burnout. Some of the main symptoms of burnout are:</a:t>
            </a:r>
            <a:endParaRPr lang="en-US" dirty="0">
              <a:cs typeface="Calibri" panose="020F0502020204030204"/>
            </a:endParaRPr>
          </a:p>
          <a:p>
            <a:endParaRPr lang="en-US" dirty="0"/>
          </a:p>
          <a:p>
            <a:pPr marL="171450" indent="-171450">
              <a:buFont typeface="Symbol"/>
              <a:buChar char="•"/>
            </a:pPr>
            <a:r>
              <a:rPr lang="en-US" dirty="0"/>
              <a:t>emotional and physical exhaustion</a:t>
            </a:r>
            <a:endParaRPr lang="en-US" dirty="0">
              <a:cs typeface="Calibri" panose="020F0502020204030204"/>
            </a:endParaRPr>
          </a:p>
          <a:p>
            <a:pPr marL="171450" indent="-171450">
              <a:buFont typeface="Symbol"/>
              <a:buChar char="•"/>
            </a:pPr>
            <a:r>
              <a:rPr lang="en-US" dirty="0"/>
              <a:t>cynicism or feeling detached from one’s job</a:t>
            </a:r>
            <a:endParaRPr lang="en-US" dirty="0">
              <a:cs typeface="Calibri" panose="020F0502020204030204"/>
            </a:endParaRPr>
          </a:p>
          <a:p>
            <a:pPr marL="171450" indent="-171450">
              <a:buFont typeface="Symbol"/>
              <a:buChar char="•"/>
            </a:pPr>
            <a:r>
              <a:rPr lang="en-US" dirty="0"/>
              <a:t>a reduced sense of accomplishment; and</a:t>
            </a:r>
            <a:endParaRPr lang="en-US" dirty="0">
              <a:cs typeface="Calibri" panose="020F0502020204030204"/>
            </a:endParaRPr>
          </a:p>
          <a:p>
            <a:pPr marL="171450" indent="-171450">
              <a:buFont typeface="Symbol"/>
              <a:buChar char="•"/>
            </a:pPr>
            <a:r>
              <a:rPr lang="en-US" dirty="0"/>
              <a:t>feeling inadequate</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3954FB1-71CC-4F6D-BA8A-E1B04FA5CC1F}" type="slidenum">
              <a:rPr lang="en-US"/>
              <a:t>5</a:t>
            </a:fld>
            <a:endParaRPr lang="en-US"/>
          </a:p>
        </p:txBody>
      </p:sp>
    </p:spTree>
    <p:extLst>
      <p:ext uri="{BB962C8B-B14F-4D97-AF65-F5344CB8AC3E}">
        <p14:creationId xmlns:p14="http://schemas.microsoft.com/office/powerpoint/2010/main" val="265481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is the idea of resilience related to a TI/CS approach, and why this is beneficial for both workers and animal guardians/their animals. So why is this important?</a:t>
            </a:r>
          </a:p>
          <a:p>
            <a:endParaRPr lang="en-US" dirty="0"/>
          </a:p>
          <a:p>
            <a:r>
              <a:rPr lang="en-US" dirty="0"/>
              <a:t>The idea is that trauma-informed approaches allow for better outcomes for staff and for people accessing services. And seeing these more positive outcomes allows us to experience more </a:t>
            </a:r>
            <a:r>
              <a:rPr lang="en-US" b="1" dirty="0"/>
              <a:t>compassion satisfaction</a:t>
            </a:r>
            <a:r>
              <a:rPr lang="en-US" dirty="0"/>
              <a:t>, rather than empathy fatigue.  As you know, those who work in the animal services sector face high-pressure, stressful situations, sometimes on a daily basis. The unique stressors that those who work in the animal services sector experience can result in burnout, compassion fatigue, and other mental health challenges. Acknowledging this, and having practices in place to minimize and address the occurrence of these effects, is essential to ensure healthy people and a healthy workplace.</a:t>
            </a:r>
            <a:endParaRPr lang="en-US" dirty="0">
              <a:cs typeface="Calibri" panose="020F0502020204030204"/>
            </a:endParaRPr>
          </a:p>
          <a:p>
            <a:endParaRPr lang="en-US" dirty="0"/>
          </a:p>
          <a:p>
            <a:r>
              <a:rPr lang="en-US" dirty="0"/>
              <a:t>It is important for workers to recognize symptoms such as exhaustion, reduced empathy, traumatic stress symptoms, and cynicism, and how these might affect themselves and their relationship with people accessing services. For example, workers might attempt to reduce their trauma symptoms by avoiding people accessing services. These reactions can interfere with a worker’s ability to provide an emotionally safe environment, increasing the risk of the person accessing services being further traumatized and potentially compromising animal safety.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6</a:t>
            </a:fld>
            <a:endParaRPr lang="en-US"/>
          </a:p>
        </p:txBody>
      </p:sp>
    </p:spTree>
    <p:extLst>
      <p:ext uri="{BB962C8B-B14F-4D97-AF65-F5344CB8AC3E}">
        <p14:creationId xmlns:p14="http://schemas.microsoft.com/office/powerpoint/2010/main" val="385188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before we move on, keeping this information in mind, let’s do a quick reflection activity to think a bit about where we’re at in terms of stress and well-being, related to our work. This is reflection 1 in your workbook. So let’s take 3-4 minutes here to reflect on these questions, and then I’ll bring us back together and see if anyone would like to share.</a:t>
            </a:r>
          </a:p>
          <a:p>
            <a:endParaRPr lang="en-US" dirty="0"/>
          </a:p>
          <a:p>
            <a:pPr marL="285750" indent="-285750">
              <a:buFont typeface="Symbol"/>
              <a:buChar char="•"/>
            </a:pPr>
            <a:r>
              <a:rPr lang="en-US" dirty="0"/>
              <a:t>What energizes you in your work?</a:t>
            </a:r>
            <a:endParaRPr lang="en-US" dirty="0">
              <a:cs typeface="Calibri"/>
            </a:endParaRPr>
          </a:p>
          <a:p>
            <a:pPr marL="285750" indent="-285750">
              <a:buFont typeface="Symbol"/>
              <a:buChar char="•"/>
            </a:pPr>
            <a:r>
              <a:rPr lang="en-US" dirty="0"/>
              <a:t>What do you feel you are doing well in regard to self-care?</a:t>
            </a:r>
            <a:endParaRPr lang="en-US" dirty="0">
              <a:cs typeface="Calibri"/>
            </a:endParaRPr>
          </a:p>
          <a:p>
            <a:pPr marL="285750" indent="-285750">
              <a:buFont typeface="Symbol"/>
              <a:buChar char="•"/>
            </a:pPr>
            <a:r>
              <a:rPr lang="en-US" dirty="0"/>
              <a:t>What do you feel you are doing well in regard to supporting your coworkers?</a:t>
            </a:r>
            <a:endParaRPr lang="en-US" dirty="0">
              <a:cs typeface="Calibri"/>
            </a:endParaRPr>
          </a:p>
          <a:p>
            <a:pPr marL="285750" indent="-285750">
              <a:buFont typeface="Symbol"/>
              <a:buChar char="•"/>
            </a:pPr>
            <a:r>
              <a:rPr lang="en-US" dirty="0"/>
              <a:t>What do you find draining or stressful in your work?</a:t>
            </a:r>
            <a:endParaRPr lang="en-US" dirty="0">
              <a:cs typeface="Calibri"/>
            </a:endParaRPr>
          </a:p>
          <a:p>
            <a:pPr marL="285750" indent="-285750">
              <a:buFont typeface="Symbol"/>
              <a:buChar char="•"/>
            </a:pPr>
            <a:r>
              <a:rPr lang="en-US" dirty="0"/>
              <a:t>How does stress impact your personal wellbeing, your </a:t>
            </a:r>
            <a:r>
              <a:rPr lang="en-US" dirty="0" err="1"/>
              <a:t>behaviour</a:t>
            </a:r>
            <a:r>
              <a:rPr lang="en-US" dirty="0"/>
              <a:t>, relationships, or performance?</a:t>
            </a:r>
            <a:endParaRPr lang="en-US" dirty="0">
              <a:cs typeface="Calibri"/>
            </a:endParaRPr>
          </a:p>
          <a:p>
            <a:endParaRPr lang="en-US" dirty="0">
              <a:cs typeface="Calibri"/>
            </a:endParaRPr>
          </a:p>
          <a:p>
            <a:r>
              <a:rPr lang="en-US" dirty="0">
                <a:cs typeface="Calibri"/>
              </a:rPr>
              <a:t>Try to be honest with yourself here. It's easy to feel pressure, especially as marginalized folks, to feel we can't admit that anything drains us or feels stressful at work. It's work, we have to do it. But you must care for yourself, and to do that, you must be honest.</a:t>
            </a:r>
            <a:endParaRPr lang="en-US" dirty="0"/>
          </a:p>
          <a:p>
            <a:endParaRPr lang="en-US" dirty="0"/>
          </a:p>
          <a:p>
            <a:r>
              <a:rPr lang="en-US" b="1" dirty="0"/>
              <a:t>[offer chance to share about any of these; no pressure]</a:t>
            </a:r>
            <a:endParaRPr lang="en-US" dirty="0"/>
          </a:p>
          <a:p>
            <a:endParaRPr lang="en-US" b="1" dirty="0"/>
          </a:p>
          <a:p>
            <a:r>
              <a:rPr lang="en-US" dirty="0"/>
              <a:t>For example, for myself, I feel energized when I get positive feedback and see the direct impact that my work has. In regard to self-care, I feel that I am good at identifying when I need to give myself a break, mainly by checking in with my body and where I'm feeling any tension or stress. I'm also becoming more aware of what makes me feel better in those moments. But I feel like I need to do better at not feeling guilty for taking that time, and feeling like I should be doing something “productive” because really rest is productive, and human. Rest is not valuable only because it can lead to production, but that's a conversation for another day! Stress results in me not eating well, sleeping well, I might be more quick to be irritated, more impatient. I start deprioritizing my relationships, and becoming scatter brained. Ultimately, my </a:t>
            </a:r>
            <a:r>
              <a:rPr lang="en-US" dirty="0" err="1"/>
              <a:t>behaviour</a:t>
            </a:r>
            <a:r>
              <a:rPr lang="en-US" dirty="0"/>
              <a:t> doesn't match my values.</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7</a:t>
            </a:fld>
            <a:endParaRPr lang="en-US"/>
          </a:p>
        </p:txBody>
      </p:sp>
    </p:spTree>
    <p:extLst>
      <p:ext uri="{BB962C8B-B14F-4D97-AF65-F5344CB8AC3E}">
        <p14:creationId xmlns:p14="http://schemas.microsoft.com/office/powerpoint/2010/main" val="80238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working in the animal services sector means that workers are often subject to seeing and hearing about both human and animal traumas. Understanding the positive and negative aspects of working in a service-based system, or directly working with those who experience trauma and suffering, can improve our ability to help them and our ability to keep ourselves healthy and safe in our work.</a:t>
            </a:r>
          </a:p>
          <a:p>
            <a:endParaRPr lang="en-US" dirty="0"/>
          </a:p>
          <a:p>
            <a:r>
              <a:rPr lang="en-US" b="1" dirty="0"/>
              <a:t>Professional quality of life</a:t>
            </a:r>
            <a:r>
              <a:rPr lang="en-US" dirty="0"/>
              <a:t> is the quality and satisfaction a person feels about their work. Both the positive and negative aspects of our work make a difference to our professional quality of life. This may apply whether or not someone works directly with animals or their guardians, or works in supportive or leadership roles.</a:t>
            </a:r>
            <a:endParaRPr lang="en-US" dirty="0">
              <a:cs typeface="Calibri" panose="020F0502020204030204"/>
            </a:endParaRPr>
          </a:p>
          <a:p>
            <a:endParaRPr lang="en-US" dirty="0"/>
          </a:p>
          <a:p>
            <a:r>
              <a:rPr lang="en-US" dirty="0"/>
              <a:t>Compassion satisfaction and compassion fatigue are two aspects of professional quality of life.</a:t>
            </a:r>
            <a:endParaRPr lang="en-US" dirty="0">
              <a:cs typeface="Calibri" panose="020F0502020204030204"/>
            </a:endParaRPr>
          </a:p>
          <a:p>
            <a:endParaRPr lang="en-US" dirty="0"/>
          </a:p>
          <a:p>
            <a:r>
              <a:rPr lang="en-US" dirty="0"/>
              <a:t>In our context, they encompass the positive (compassion satisfaction) and the negative (compassion fatigue) parts of helping animals or people who have experienced suffering. Compassion satisfaction is the pleasure and meaning one gets from supporting animals and their guardians. Compassion fatigue is the toll that caring or supporting takes on you. Just as it sounds, compassion fatigue is the exhaustion and sense of emptiness that can come about in helping roles.</a:t>
            </a:r>
            <a:endParaRPr lang="en-US" dirty="0">
              <a:cs typeface="Calibri" panose="020F0502020204030204"/>
            </a:endParaRPr>
          </a:p>
          <a:p>
            <a:endParaRPr lang="en-US" dirty="0"/>
          </a:p>
          <a:p>
            <a:r>
              <a:rPr lang="en-US" dirty="0"/>
              <a:t>During the research for this project, one of the topics we explored is how workers in the animal services sector are affected by compassion fatigue and burnout. To do this, we interviewed 11 animal service workers who have experience with the surrender and/or seizure of animals.</a:t>
            </a:r>
            <a:endParaRPr lang="en-US" dirty="0">
              <a:cs typeface="Calibri" panose="020F0502020204030204"/>
            </a:endParaRPr>
          </a:p>
          <a:p>
            <a:endParaRPr lang="en-US" dirty="0"/>
          </a:p>
          <a:p>
            <a:r>
              <a:rPr lang="en-US" dirty="0"/>
              <a:t>Compassion fatigue was an experience that nearly all of the participants resonated with. I want to share a few quotes that detail participants’ feelings about compassion fatigue in the animal services field.</a:t>
            </a:r>
          </a:p>
          <a:p>
            <a:endParaRPr lang="en-US" dirty="0">
              <a:cs typeface="Calibri"/>
            </a:endParaRPr>
          </a:p>
        </p:txBody>
      </p:sp>
      <p:sp>
        <p:nvSpPr>
          <p:cNvPr id="4" name="Slide Number Placeholder 3"/>
          <p:cNvSpPr>
            <a:spLocks noGrp="1"/>
          </p:cNvSpPr>
          <p:nvPr>
            <p:ph type="sldNum" sz="quarter" idx="5"/>
          </p:nvPr>
        </p:nvSpPr>
        <p:spPr/>
        <p:txBody>
          <a:bodyPr/>
          <a:lstStyle/>
          <a:p>
            <a:fld id="{E3954FB1-71CC-4F6D-BA8A-E1B04FA5CC1F}" type="slidenum">
              <a:rPr lang="en-US"/>
              <a:t>8</a:t>
            </a:fld>
            <a:endParaRPr lang="en-US"/>
          </a:p>
        </p:txBody>
      </p:sp>
    </p:spTree>
    <p:extLst>
      <p:ext uri="{BB962C8B-B14F-4D97-AF65-F5344CB8AC3E}">
        <p14:creationId xmlns:p14="http://schemas.microsoft.com/office/powerpoint/2010/main" val="146504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aloud]</a:t>
            </a:r>
          </a:p>
          <a:p>
            <a:endParaRPr lang="en-US" dirty="0">
              <a:cs typeface="Calibri"/>
            </a:endParaRPr>
          </a:p>
          <a:p>
            <a:r>
              <a:rPr lang="en-US" dirty="0">
                <a:cs typeface="Calibri"/>
              </a:rPr>
              <a:t>Researcher: Have you heard of compassion fatigue?</a:t>
            </a:r>
          </a:p>
          <a:p>
            <a:endParaRPr lang="en-US" dirty="0">
              <a:cs typeface="Calibri"/>
            </a:endParaRPr>
          </a:p>
          <a:p>
            <a:r>
              <a:rPr lang="en-US" dirty="0">
                <a:cs typeface="Calibri"/>
              </a:rPr>
              <a:t>Participant: Oh yeah.</a:t>
            </a:r>
          </a:p>
          <a:p>
            <a:endParaRPr lang="en-US" dirty="0">
              <a:cs typeface="Calibri"/>
            </a:endParaRPr>
          </a:p>
          <a:p>
            <a:r>
              <a:rPr lang="en-US" dirty="0">
                <a:cs typeface="Calibri"/>
              </a:rPr>
              <a:t>R: Is that something you feel like you've experienced with your work?</a:t>
            </a:r>
          </a:p>
          <a:p>
            <a:endParaRPr lang="en-US" dirty="0">
              <a:cs typeface="Calibri"/>
            </a:endParaRPr>
          </a:p>
          <a:p>
            <a:r>
              <a:rPr lang="en-US" dirty="0">
                <a:cs typeface="Calibri"/>
              </a:rPr>
              <a:t>P: For sure, you always worry about the animals right? 24/7, </a:t>
            </a:r>
            <a:r>
              <a:rPr lang="en-US" dirty="0" err="1">
                <a:cs typeface="Calibri"/>
              </a:rPr>
              <a:t>LIke</a:t>
            </a:r>
            <a:r>
              <a:rPr lang="en-US" dirty="0">
                <a:cs typeface="Calibri"/>
              </a:rPr>
              <a:t> I see enough. I see it repeats on the news. It repeats on social media. I just want to turn it off. A lot of my fatigue comes from that, because I deal with a lot of things on my own like when I do see a seizure or whatever, you know for five days I cry.</a:t>
            </a:r>
          </a:p>
        </p:txBody>
      </p:sp>
      <p:sp>
        <p:nvSpPr>
          <p:cNvPr id="4" name="Slide Number Placeholder 3"/>
          <p:cNvSpPr>
            <a:spLocks noGrp="1"/>
          </p:cNvSpPr>
          <p:nvPr>
            <p:ph type="sldNum" sz="quarter" idx="5"/>
          </p:nvPr>
        </p:nvSpPr>
        <p:spPr/>
        <p:txBody>
          <a:bodyPr/>
          <a:lstStyle/>
          <a:p>
            <a:fld id="{E3954FB1-71CC-4F6D-BA8A-E1B04FA5CC1F}" type="slidenum">
              <a:rPr lang="en-US"/>
              <a:t>9</a:t>
            </a:fld>
            <a:endParaRPr lang="en-US"/>
          </a:p>
        </p:txBody>
      </p:sp>
    </p:spTree>
    <p:extLst>
      <p:ext uri="{BB962C8B-B14F-4D97-AF65-F5344CB8AC3E}">
        <p14:creationId xmlns:p14="http://schemas.microsoft.com/office/powerpoint/2010/main" val="3949432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1539" y="2213102"/>
            <a:ext cx="9397993" cy="1360580"/>
          </a:xfrm>
        </p:spPr>
        <p:txBody>
          <a:bodyPr anchor="ctr">
            <a:noAutofit/>
          </a:bodyPr>
          <a:lstStyle>
            <a:lvl1pPr algn="ctr">
              <a:defRPr sz="4200" b="1">
                <a:solidFill>
                  <a:srgbClr val="2170B8"/>
                </a:solidFill>
              </a:defRPr>
            </a:lvl1pPr>
          </a:lstStyle>
          <a:p>
            <a:r>
              <a:rPr lang="en-US"/>
              <a:t>CLICK TO EDIT MASTER TITLE STYLE</a:t>
            </a:r>
          </a:p>
        </p:txBody>
      </p:sp>
      <p:sp>
        <p:nvSpPr>
          <p:cNvPr id="3" name="Subtitle 2"/>
          <p:cNvSpPr>
            <a:spLocks noGrp="1"/>
          </p:cNvSpPr>
          <p:nvPr>
            <p:ph type="subTitle" idx="1" hasCustomPrompt="1"/>
          </p:nvPr>
        </p:nvSpPr>
        <p:spPr>
          <a:xfrm>
            <a:off x="1518642" y="3625809"/>
            <a:ext cx="7766936" cy="565191"/>
          </a:xfrm>
        </p:spPr>
        <p:txBody>
          <a:bodyPr anchor="ctr">
            <a:noAutofit/>
          </a:bodyPr>
          <a:lstStyle>
            <a:lvl1pPr marL="0" indent="0" algn="ctr">
              <a:buNone/>
              <a:defRPr sz="3200" b="0">
                <a:solidFill>
                  <a:srgbClr val="2170B8"/>
                </a:solidFill>
                <a:latin typeface="Karl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B8AE89-EF8B-6B4B-8EA9-2BD30C30FD27}"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grpSp>
        <p:nvGrpSpPr>
          <p:cNvPr id="22" name="Group 21">
            <a:extLst>
              <a:ext uri="{FF2B5EF4-FFF2-40B4-BE49-F238E27FC236}">
                <a16:creationId xmlns:a16="http://schemas.microsoft.com/office/drawing/2014/main" id="{005574FA-6ACB-EB49-8B13-947A8ACF2545}"/>
              </a:ext>
            </a:extLst>
          </p:cNvPr>
          <p:cNvGrpSpPr/>
          <p:nvPr userDrawn="1"/>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CFBA3D48-CB38-344A-9BB5-BD9976FCE1DB}"/>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5A4708F-C9A8-3F4B-962A-0E4351EB5390}"/>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B29020D2-ADD7-E243-B3FD-9C995DB13194}"/>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08B27B6C-5644-BB49-A6E6-D1B5825891AB}"/>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3">
              <a:extLst>
                <a:ext uri="{FF2B5EF4-FFF2-40B4-BE49-F238E27FC236}">
                  <a16:creationId xmlns:a16="http://schemas.microsoft.com/office/drawing/2014/main" id="{C74024BA-62DF-EA43-A25E-08F48DA9C376}"/>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C485FFDD-F8A9-254E-85D6-33372873D296}"/>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71FA0399-0A7F-7643-8C6E-0119A279B3B7}"/>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6129DED4-5C1C-FC4F-B83E-7BF52FB61625}"/>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7">
              <a:extLst>
                <a:ext uri="{FF2B5EF4-FFF2-40B4-BE49-F238E27FC236}">
                  <a16:creationId xmlns:a16="http://schemas.microsoft.com/office/drawing/2014/main" id="{FFE2A9D0-EB27-9145-A2B2-A389F87CB02F}"/>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8">
              <a:extLst>
                <a:ext uri="{FF2B5EF4-FFF2-40B4-BE49-F238E27FC236}">
                  <a16:creationId xmlns:a16="http://schemas.microsoft.com/office/drawing/2014/main" id="{3C0CBBEA-2884-8D4E-AF47-5337D9335156}"/>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Picture 20">
            <a:extLst>
              <a:ext uri="{FF2B5EF4-FFF2-40B4-BE49-F238E27FC236}">
                <a16:creationId xmlns:a16="http://schemas.microsoft.com/office/drawing/2014/main" id="{450A1A65-4B4C-0644-BB0E-881693B7F6D5}"/>
              </a:ext>
            </a:extLst>
          </p:cNvPr>
          <p:cNvPicPr>
            <a:picLocks noChangeAspect="1"/>
          </p:cNvPicPr>
          <p:nvPr userDrawn="1"/>
        </p:nvPicPr>
        <p:blipFill rotWithShape="1">
          <a:blip r:embed="rId2"/>
          <a:srcRect b="10909"/>
          <a:stretch/>
        </p:blipFill>
        <p:spPr>
          <a:xfrm>
            <a:off x="139699" y="105834"/>
            <a:ext cx="2238285" cy="10371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02465"/>
            <a:ext cx="8596668" cy="2763134"/>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B662B-AC36-A943-889D-834B0DD5601E}"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2013991"/>
            <a:ext cx="8094134" cy="1404072"/>
          </a:xfrm>
        </p:spPr>
        <p:txBody>
          <a:bodyPr anchor="ctr">
            <a:normAutofit/>
          </a:bodyPr>
          <a:lstStyle>
            <a:lvl1pPr algn="l">
              <a:defRPr sz="3200" b="0" cap="none"/>
            </a:lvl1pPr>
          </a:lstStyle>
          <a:p>
            <a:r>
              <a:rPr lang="en-US"/>
              <a:t>Click to edit Master title style</a:t>
            </a:r>
          </a:p>
        </p:txBody>
      </p:sp>
      <p:sp>
        <p:nvSpPr>
          <p:cNvPr id="23" name="Text Placeholder 9"/>
          <p:cNvSpPr>
            <a:spLocks noGrp="1"/>
          </p:cNvSpPr>
          <p:nvPr>
            <p:ph type="body" sz="quarter" idx="13"/>
          </p:nvPr>
        </p:nvSpPr>
        <p:spPr>
          <a:xfrm>
            <a:off x="1366139" y="3470298"/>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3914814"/>
            <a:ext cx="8596668" cy="1837804"/>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57300-6D66-B84F-931D-766EA98DC435}"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2112297"/>
            <a:ext cx="609600" cy="707579"/>
          </a:xfrm>
          <a:prstGeom prst="rect">
            <a:avLst/>
          </a:prstGeom>
        </p:spPr>
        <p:txBody>
          <a:bodyPr vert="horz" lIns="91440" tIns="45720" rIns="91440" bIns="45720" rtlCol="0" anchor="ctr">
            <a:noAutofit/>
          </a:bodyPr>
          <a:lstStyle/>
          <a:p>
            <a:pPr lvl="0"/>
            <a:r>
              <a:rPr lang="en-US" sz="96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34396" y="2737712"/>
            <a:ext cx="609600" cy="584776"/>
          </a:xfrm>
          <a:prstGeom prst="rect">
            <a:avLst/>
          </a:prstGeom>
        </p:spPr>
        <p:txBody>
          <a:bodyPr vert="horz" lIns="91440" tIns="45720" rIns="91440" bIns="45720" rtlCol="0" anchor="t">
            <a:noAutofit/>
          </a:bodyPr>
          <a:lstStyle/>
          <a:p>
            <a:pPr lvl="0"/>
            <a:r>
              <a:rPr lang="en-US" sz="9600" baseline="0">
                <a:ln w="3175" cmpd="sng">
                  <a:noFill/>
                </a:ln>
                <a:solidFill>
                  <a:schemeClr val="accent1">
                    <a:lumMod val="60000"/>
                    <a:lumOff val="40000"/>
                  </a:schemeClr>
                </a:solidFill>
                <a:latin typeface="Arial"/>
              </a:rPr>
              <a:t>”</a:t>
            </a:r>
            <a:endParaRPr lang="en-US" sz="240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885096"/>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4891E2-1696-8345-90DD-2CED4F49291B}"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2" y="1261789"/>
            <a:ext cx="8348136" cy="2382134"/>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3978031"/>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BA907-424D-2649-B0C4-A9FBD5785AFA}"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283964" y="1461713"/>
            <a:ext cx="609600" cy="584776"/>
          </a:xfrm>
          <a:prstGeom prst="rect">
            <a:avLst/>
          </a:prstGeom>
        </p:spPr>
        <p:txBody>
          <a:bodyPr vert="horz" lIns="91440" tIns="45720" rIns="91440" bIns="45720" rtlCol="0" anchor="ctr">
            <a:noAutofit/>
          </a:bodyPr>
          <a:lstStyle/>
          <a:p>
            <a:pPr lvl="0"/>
            <a:r>
              <a:rPr lang="en-US" sz="96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34396" y="3256949"/>
            <a:ext cx="609600" cy="584776"/>
          </a:xfrm>
          <a:prstGeom prst="rect">
            <a:avLst/>
          </a:prstGeom>
        </p:spPr>
        <p:txBody>
          <a:bodyPr vert="horz" lIns="91440" tIns="45720" rIns="91440" bIns="45720" rtlCol="0" anchor="ctr">
            <a:noAutofit/>
          </a:bodyPr>
          <a:lstStyle/>
          <a:p>
            <a:pPr lvl="0"/>
            <a:r>
              <a:rPr lang="en-US" sz="96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4076" y="1772654"/>
            <a:ext cx="8588203" cy="1444121"/>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3262928"/>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382406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956EA-DF0D-1941-9166-8A2BD0C69298}"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8DAAD-4195-CE46-A212-ACBE89850CE6}"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8" name="Title Placeholder 1">
            <a:extLst>
              <a:ext uri="{FF2B5EF4-FFF2-40B4-BE49-F238E27FC236}">
                <a16:creationId xmlns:a16="http://schemas.microsoft.com/office/drawing/2014/main" id="{40179303-1349-A149-9D4D-6185426AC488}"/>
              </a:ext>
            </a:extLst>
          </p:cNvPr>
          <p:cNvSpPr>
            <a:spLocks noGrp="1"/>
          </p:cNvSpPr>
          <p:nvPr>
            <p:ph type="title" hasCustomPrompt="1"/>
          </p:nvPr>
        </p:nvSpPr>
        <p:spPr>
          <a:xfrm>
            <a:off x="2811176" y="105834"/>
            <a:ext cx="6542650" cy="1037166"/>
          </a:xfrm>
          <a:prstGeom prst="rect">
            <a:avLst/>
          </a:prstGeom>
        </p:spPr>
        <p:txBody>
          <a:bodyPr vert="horz" lIns="91440" tIns="45720" rIns="91440" bIns="45720" rtlCol="0" anchor="b">
            <a:normAutofit/>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2665698"/>
            <a:ext cx="8596668" cy="1826581"/>
          </a:xfrm>
        </p:spPr>
        <p:txBody>
          <a:bodyPr anchor="ct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ctr"/>
          <a:lstStyle>
            <a:lvl1pPr marL="0" indent="0" algn="ct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7CFEF-396D-0442-8B52-094497A08E18}"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1458410"/>
            <a:ext cx="4184035" cy="4582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1458411"/>
            <a:ext cx="4184034" cy="4582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7C319D-CC9F-B04A-8ED3-71C77E36B4BC}" type="datetime1">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
        <p:nvSpPr>
          <p:cNvPr id="8" name="Title Placeholder 1">
            <a:extLst>
              <a:ext uri="{FF2B5EF4-FFF2-40B4-BE49-F238E27FC236}">
                <a16:creationId xmlns:a16="http://schemas.microsoft.com/office/drawing/2014/main" id="{6870450A-197D-2448-9B9A-B4BA2A63BE32}"/>
              </a:ext>
            </a:extLst>
          </p:cNvPr>
          <p:cNvSpPr>
            <a:spLocks noGrp="1"/>
          </p:cNvSpPr>
          <p:nvPr>
            <p:ph type="title" hasCustomPrompt="1"/>
          </p:nvPr>
        </p:nvSpPr>
        <p:spPr>
          <a:xfrm>
            <a:off x="2811176" y="105834"/>
            <a:ext cx="6542650" cy="1037166"/>
          </a:xfrm>
          <a:prstGeom prst="rect">
            <a:avLst/>
          </a:prstGeom>
        </p:spPr>
        <p:txBody>
          <a:bodyPr vert="horz" lIns="91440" tIns="45720" rIns="91440" bIns="45720" rtlCol="0" anchor="b">
            <a:normAutofit/>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5745" y="1700079"/>
            <a:ext cx="4185623" cy="1037166"/>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835797"/>
            <a:ext cx="4185623" cy="3205565"/>
          </a:xfr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1700079"/>
            <a:ext cx="4185618" cy="1037166"/>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835797"/>
            <a:ext cx="4185617" cy="3205565"/>
          </a:xfr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78BA99-6B61-5548-A5F7-3872EE0DD308}" type="datetime1">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
        <p:nvSpPr>
          <p:cNvPr id="10" name="Title Placeholder 1">
            <a:extLst>
              <a:ext uri="{FF2B5EF4-FFF2-40B4-BE49-F238E27FC236}">
                <a16:creationId xmlns:a16="http://schemas.microsoft.com/office/drawing/2014/main" id="{F484FD85-CF68-964B-922F-BBB752C49019}"/>
              </a:ext>
            </a:extLst>
          </p:cNvPr>
          <p:cNvSpPr>
            <a:spLocks noGrp="1"/>
          </p:cNvSpPr>
          <p:nvPr>
            <p:ph type="title" hasCustomPrompt="1"/>
          </p:nvPr>
        </p:nvSpPr>
        <p:spPr>
          <a:xfrm>
            <a:off x="2811176" y="105834"/>
            <a:ext cx="6542650" cy="1037166"/>
          </a:xfrm>
          <a:prstGeom prst="rect">
            <a:avLst/>
          </a:prstGeom>
        </p:spPr>
        <p:txBody>
          <a:bodyPr vert="horz" lIns="91440" tIns="45720" rIns="91440" bIns="45720" rtlCol="0" anchor="b">
            <a:normAutofit/>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9EB13E-1F81-5C45-8B3A-DBBDFF83436F}" type="datetime1">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6" name="Title Placeholder 1">
            <a:extLst>
              <a:ext uri="{FF2B5EF4-FFF2-40B4-BE49-F238E27FC236}">
                <a16:creationId xmlns:a16="http://schemas.microsoft.com/office/drawing/2014/main" id="{A9D73439-F919-0349-A59D-A8ABF4EEF5D5}"/>
              </a:ext>
            </a:extLst>
          </p:cNvPr>
          <p:cNvSpPr>
            <a:spLocks noGrp="1"/>
          </p:cNvSpPr>
          <p:nvPr>
            <p:ph type="title" hasCustomPrompt="1"/>
          </p:nvPr>
        </p:nvSpPr>
        <p:spPr>
          <a:xfrm>
            <a:off x="2811176" y="105834"/>
            <a:ext cx="6542650" cy="1037166"/>
          </a:xfrm>
          <a:prstGeom prst="rect">
            <a:avLst/>
          </a:prstGeom>
        </p:spPr>
        <p:txBody>
          <a:bodyPr vert="horz" lIns="91440" tIns="45720" rIns="91440" bIns="45720" rtlCol="0" anchor="b">
            <a:normAutofit/>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D0A44-5F64-B548-9965-D5D23FBE674E}" type="datetime1">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E64E68-CDE6-F348-9D5D-4A6548713931}" type="datetime1">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753708"/>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1215342"/>
            <a:ext cx="8596668" cy="3239976"/>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1EBB38-36C4-5D47-8751-221BC2A2405F}" type="datetime1">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811176" y="105834"/>
            <a:ext cx="6542650" cy="103716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77333" y="1543665"/>
            <a:ext cx="8690501" cy="4605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054658" y="6259726"/>
            <a:ext cx="91193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9A210EDA-C450-9C41-A615-3A3E3BD7A74B}" type="datetime1">
              <a:rPr lang="en-US" smtClean="0"/>
              <a:pPr/>
              <a:t>4/9/2024</a:t>
            </a:fld>
            <a:endParaRPr lang="en-US"/>
          </a:p>
        </p:txBody>
      </p:sp>
      <p:sp>
        <p:nvSpPr>
          <p:cNvPr id="5" name="Footer Placeholder 4"/>
          <p:cNvSpPr>
            <a:spLocks noGrp="1"/>
          </p:cNvSpPr>
          <p:nvPr>
            <p:ph type="ftr" sz="quarter" idx="3"/>
          </p:nvPr>
        </p:nvSpPr>
        <p:spPr>
          <a:xfrm>
            <a:off x="677334" y="625972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306577" y="6259726"/>
            <a:ext cx="683339" cy="365125"/>
          </a:xfrm>
          <a:prstGeom prst="rect">
            <a:avLst/>
          </a:prstGeom>
        </p:spPr>
        <p:txBody>
          <a:bodyPr vert="horz" lIns="91440" tIns="45720" rIns="91440" bIns="45720" rtlCol="0" anchor="ctr"/>
          <a:lstStyle>
            <a:lvl1pPr algn="r">
              <a:defRPr sz="2400">
                <a:solidFill>
                  <a:schemeClr val="bg1"/>
                </a:solidFill>
              </a:defRPr>
            </a:lvl1pPr>
          </a:lstStyle>
          <a:p>
            <a:fld id="{D57F1E4F-1CFF-5643-939E-217C01CDF565}" type="slidenum">
              <a:rPr lang="en-US" smtClean="0"/>
              <a:pPr/>
              <a:t>‹#›</a:t>
            </a:fld>
            <a:endParaRPr lang="en-US"/>
          </a:p>
        </p:txBody>
      </p:sp>
      <p:pic>
        <p:nvPicPr>
          <p:cNvPr id="33" name="Picture 32">
            <a:extLst>
              <a:ext uri="{FF2B5EF4-FFF2-40B4-BE49-F238E27FC236}">
                <a16:creationId xmlns:a16="http://schemas.microsoft.com/office/drawing/2014/main" id="{0746D0B6-9111-BD44-A4AB-3A11CA96B938}"/>
              </a:ext>
            </a:extLst>
          </p:cNvPr>
          <p:cNvPicPr>
            <a:picLocks noChangeAspect="1"/>
          </p:cNvPicPr>
          <p:nvPr userDrawn="1"/>
        </p:nvPicPr>
        <p:blipFill rotWithShape="1">
          <a:blip r:embed="rId16"/>
          <a:srcRect b="10909"/>
          <a:stretch/>
        </p:blipFill>
        <p:spPr>
          <a:xfrm>
            <a:off x="139699" y="105834"/>
            <a:ext cx="2238285" cy="1037166"/>
          </a:xfrm>
          <a:prstGeom prst="rect">
            <a:avLst/>
          </a:prstGeom>
        </p:spPr>
      </p:pic>
      <p:cxnSp>
        <p:nvCxnSpPr>
          <p:cNvPr id="30" name="Straight Connector 29">
            <a:extLst>
              <a:ext uri="{FF2B5EF4-FFF2-40B4-BE49-F238E27FC236}">
                <a16:creationId xmlns:a16="http://schemas.microsoft.com/office/drawing/2014/main" id="{CC1B40B4-76E1-FC40-950C-92A760D91855}"/>
              </a:ext>
            </a:extLst>
          </p:cNvPr>
          <p:cNvCxnSpPr/>
          <p:nvPr userDrawn="1"/>
        </p:nvCxnSpPr>
        <p:spPr>
          <a:xfrm>
            <a:off x="2638824" y="341746"/>
            <a:ext cx="0" cy="643998"/>
          </a:xfrm>
          <a:prstGeom prst="line">
            <a:avLst/>
          </a:prstGeom>
          <a:ln w="57150" cap="sq">
            <a:solidFill>
              <a:srgbClr val="2170B8"/>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Lst>
  <p:hf hdr="0" ftr="0" dt="0"/>
  <p:txStyles>
    <p:titleStyle>
      <a:lvl1pPr algn="l" defTabSz="457200" rtl="0" eaLnBrk="1" latinLnBrk="0" hangingPunct="1">
        <a:spcBef>
          <a:spcPct val="0"/>
        </a:spcBef>
        <a:buNone/>
        <a:defRPr sz="3200" kern="1200">
          <a:solidFill>
            <a:srgbClr val="2170B8"/>
          </a:solidFill>
          <a:latin typeface="Karl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26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video" Target="https://www.youtube.com/embed/fGQGZjpJnDg?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video" Target="https://www.youtube.com/embed/waTVGYLqwD0?feature=oembed"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68ED-997D-A4B4-5550-5952CF7B139B}"/>
              </a:ext>
            </a:extLst>
          </p:cNvPr>
          <p:cNvSpPr>
            <a:spLocks noGrp="1"/>
          </p:cNvSpPr>
          <p:nvPr>
            <p:ph type="title"/>
          </p:nvPr>
        </p:nvSpPr>
        <p:spPr>
          <a:xfrm>
            <a:off x="997310" y="1510998"/>
            <a:ext cx="8659298" cy="2992778"/>
          </a:xfrm>
          <a:ln w="28575">
            <a:solidFill>
              <a:schemeClr val="accent4"/>
            </a:solidFill>
          </a:ln>
        </p:spPr>
        <p:txBody>
          <a:bodyPr>
            <a:normAutofit/>
          </a:bodyPr>
          <a:lstStyle/>
          <a:p>
            <a:pPr algn="ctr"/>
            <a:r>
              <a:rPr lang="en-CA" sz="4000" b="1">
                <a:latin typeface="Karla"/>
              </a:rPr>
              <a:t>Caring for Yourself &amp; Others: Preventing Compassion Fatigue &amp; Burnout in the Animal Services Sector</a:t>
            </a:r>
            <a:endParaRPr lang="en-US" sz="4000">
              <a:latin typeface="Karla"/>
            </a:endParaRPr>
          </a:p>
        </p:txBody>
      </p:sp>
      <p:sp>
        <p:nvSpPr>
          <p:cNvPr id="4" name="Slide Number Placeholder 3">
            <a:extLst>
              <a:ext uri="{FF2B5EF4-FFF2-40B4-BE49-F238E27FC236}">
                <a16:creationId xmlns:a16="http://schemas.microsoft.com/office/drawing/2014/main" id="{71AC30F9-1F85-C29A-FF28-E04F68FCA153}"/>
              </a:ext>
            </a:extLst>
          </p:cNvPr>
          <p:cNvSpPr>
            <a:spLocks noGrp="1"/>
          </p:cNvSpPr>
          <p:nvPr>
            <p:ph type="sldNum" sz="quarter" idx="12"/>
          </p:nvPr>
        </p:nvSpPr>
        <p:spPr/>
        <p:txBody>
          <a:bodyPr/>
          <a:lstStyle/>
          <a:p>
            <a:fld id="{D57F1E4F-1CFF-5643-939E-217C01CDF565}" type="slidenum">
              <a:rPr lang="en-US" dirty="0"/>
              <a:pPr/>
              <a:t>1</a:t>
            </a:fld>
            <a:endParaRPr lang="en-US"/>
          </a:p>
        </p:txBody>
      </p:sp>
      <p:sp>
        <p:nvSpPr>
          <p:cNvPr id="5" name="Subtitle 2">
            <a:extLst>
              <a:ext uri="{FF2B5EF4-FFF2-40B4-BE49-F238E27FC236}">
                <a16:creationId xmlns:a16="http://schemas.microsoft.com/office/drawing/2014/main" id="{1E6F2BD3-5721-27B7-33D5-06BC8982C553}"/>
              </a:ext>
            </a:extLst>
          </p:cNvPr>
          <p:cNvSpPr>
            <a:spLocks noGrp="1"/>
          </p:cNvSpPr>
          <p:nvPr/>
        </p:nvSpPr>
        <p:spPr>
          <a:xfrm>
            <a:off x="1435135" y="4544384"/>
            <a:ext cx="7766936" cy="1616558"/>
          </a:xfrm>
          <a:prstGeom prst="rect">
            <a:avLst/>
          </a:prstGeom>
        </p:spPr>
        <p:txBody>
          <a:bodyPr vert="horz" lIns="91440" tIns="45720" rIns="91440" bIns="45720" rtlCol="0" anchor="ctr">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3200" b="0" kern="1200">
                <a:solidFill>
                  <a:srgbClr val="2170B8"/>
                </a:solidFill>
                <a:latin typeface="Karla" pitchFamily="2" charset="0"/>
                <a:ea typeface="+mn-ea"/>
                <a:cs typeface="Arial" panose="020B0604020202020204" pitchFamily="34" charset="0"/>
              </a:defRPr>
            </a:lvl1pPr>
            <a:lvl2pPr marL="457200" indent="0" algn="ctr" defTabSz="457200" rtl="0" eaLnBrk="1" latinLnBrk="0" hangingPunct="1">
              <a:spcBef>
                <a:spcPts val="1000"/>
              </a:spcBef>
              <a:spcAft>
                <a:spcPts val="0"/>
              </a:spcAft>
              <a:buClr>
                <a:schemeClr val="accent1"/>
              </a:buClr>
              <a:buSzPct val="80000"/>
              <a:buFont typeface="Wingdings 3" charset="2"/>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2500" dirty="0">
                <a:latin typeface="Karla"/>
                <a:cs typeface="Arial"/>
              </a:rPr>
              <a:t>Presented by Sareeta Lopez, Program Manager at the Vancouver Humane Society</a:t>
            </a:r>
            <a:endParaRPr lang="en-US" sz="2500" dirty="0"/>
          </a:p>
        </p:txBody>
      </p:sp>
    </p:spTree>
    <p:extLst>
      <p:ext uri="{BB962C8B-B14F-4D97-AF65-F5344CB8AC3E}">
        <p14:creationId xmlns:p14="http://schemas.microsoft.com/office/powerpoint/2010/main" val="397074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66A9-FD09-F099-AB1F-E66468E40732}"/>
              </a:ext>
            </a:extLst>
          </p:cNvPr>
          <p:cNvSpPr>
            <a:spLocks noGrp="1"/>
          </p:cNvSpPr>
          <p:nvPr>
            <p:ph type="title"/>
          </p:nvPr>
        </p:nvSpPr>
        <p:spPr>
          <a:xfrm>
            <a:off x="911794" y="1359482"/>
            <a:ext cx="7810829" cy="4462979"/>
          </a:xfrm>
        </p:spPr>
        <p:txBody>
          <a:bodyPr vert="horz" lIns="91440" tIns="45720" rIns="91440" bIns="45720" rtlCol="0" anchor="ctr">
            <a:noAutofit/>
          </a:bodyPr>
          <a:lstStyle/>
          <a:p>
            <a:r>
              <a:rPr lang="en-US" sz="1900" dirty="0">
                <a:latin typeface="Karla"/>
              </a:rPr>
              <a:t>Researcher: “…Is there anything in place right now, any policies or anything in place right now? So if someone was feeling burnt out or having compassion fatigue and they dealt with something particularly difficult at work. Are they able to take a mental health day or…does any direction about that come from leadership? Or is that a place that has room for improvement?”</a:t>
            </a:r>
            <a:br>
              <a:rPr lang="en-US" sz="1900" dirty="0">
                <a:latin typeface="Karla"/>
              </a:rPr>
            </a:br>
            <a:br>
              <a:rPr lang="en-US" sz="1900" dirty="0">
                <a:latin typeface="Karla"/>
              </a:rPr>
            </a:br>
            <a:r>
              <a:rPr lang="en-US" sz="1900" dirty="0">
                <a:latin typeface="Karla"/>
              </a:rPr>
              <a:t>Participant: “Yeah, there's definitely room for improvement for sure. Not to my knowledge. I don’t think we could just take a mental health day or a lieu day, I think we would have to take a sick day and whether or not we disclosed what it was about obviously is up to us...and I wouldn’t really say leadership really makes that obvious or makes it known or really provides other alternatives, maybe because they’re also still trying to figure it out. I’m not quite sure.”</a:t>
            </a:r>
          </a:p>
        </p:txBody>
      </p:sp>
      <p:sp>
        <p:nvSpPr>
          <p:cNvPr id="5" name="Slide Number Placeholder 4">
            <a:extLst>
              <a:ext uri="{FF2B5EF4-FFF2-40B4-BE49-F238E27FC236}">
                <a16:creationId xmlns:a16="http://schemas.microsoft.com/office/drawing/2014/main" id="{A85FE7BA-75D9-69CA-2252-84A6D8B8E928}"/>
              </a:ext>
            </a:extLst>
          </p:cNvPr>
          <p:cNvSpPr>
            <a:spLocks noGrp="1"/>
          </p:cNvSpPr>
          <p:nvPr>
            <p:ph type="sldNum" sz="quarter" idx="12"/>
          </p:nvPr>
        </p:nvSpPr>
        <p:spPr/>
        <p:txBody>
          <a:bodyPr/>
          <a:lstStyle/>
          <a:p>
            <a:fld id="{D57F1E4F-1CFF-5643-939E-217C01CDF565}" type="slidenum">
              <a:rPr lang="en-US" dirty="0"/>
              <a:pPr/>
              <a:t>10</a:t>
            </a:fld>
            <a:endParaRPr lang="en-US"/>
          </a:p>
        </p:txBody>
      </p:sp>
    </p:spTree>
    <p:extLst>
      <p:ext uri="{BB962C8B-B14F-4D97-AF65-F5344CB8AC3E}">
        <p14:creationId xmlns:p14="http://schemas.microsoft.com/office/powerpoint/2010/main" val="383573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46CD-20D4-71B9-3E40-C9810E2CD4FF}"/>
              </a:ext>
            </a:extLst>
          </p:cNvPr>
          <p:cNvSpPr>
            <a:spLocks noGrp="1"/>
          </p:cNvSpPr>
          <p:nvPr>
            <p:ph type="title"/>
          </p:nvPr>
        </p:nvSpPr>
        <p:spPr>
          <a:xfrm>
            <a:off x="1634716" y="1681866"/>
            <a:ext cx="6384522" cy="2382134"/>
          </a:xfrm>
        </p:spPr>
        <p:txBody>
          <a:bodyPr>
            <a:normAutofit/>
          </a:bodyPr>
          <a:lstStyle/>
          <a:p>
            <a:r>
              <a:rPr lang="en-US" sz="3200" dirty="0">
                <a:latin typeface="Karla"/>
              </a:rPr>
              <a:t>“I think it’s important to talk about... I think we hide how bad our mental health is in the organization.”</a:t>
            </a:r>
          </a:p>
        </p:txBody>
      </p:sp>
      <p:sp>
        <p:nvSpPr>
          <p:cNvPr id="5" name="Slide Number Placeholder 4">
            <a:extLst>
              <a:ext uri="{FF2B5EF4-FFF2-40B4-BE49-F238E27FC236}">
                <a16:creationId xmlns:a16="http://schemas.microsoft.com/office/drawing/2014/main" id="{9D2F3B75-DC36-A343-63C7-F59A2DD3539B}"/>
              </a:ext>
            </a:extLst>
          </p:cNvPr>
          <p:cNvSpPr>
            <a:spLocks noGrp="1"/>
          </p:cNvSpPr>
          <p:nvPr>
            <p:ph type="sldNum" sz="quarter" idx="12"/>
          </p:nvPr>
        </p:nvSpPr>
        <p:spPr/>
        <p:txBody>
          <a:bodyPr/>
          <a:lstStyle/>
          <a:p>
            <a:fld id="{D57F1E4F-1CFF-5643-939E-217C01CDF565}" type="slidenum">
              <a:rPr lang="en-US" dirty="0"/>
              <a:pPr/>
              <a:t>11</a:t>
            </a:fld>
            <a:endParaRPr lang="en-US"/>
          </a:p>
        </p:txBody>
      </p:sp>
    </p:spTree>
    <p:extLst>
      <p:ext uri="{BB962C8B-B14F-4D97-AF65-F5344CB8AC3E}">
        <p14:creationId xmlns:p14="http://schemas.microsoft.com/office/powerpoint/2010/main" val="395429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DC2B-EA1D-0467-7770-30BDE52285E5}"/>
              </a:ext>
            </a:extLst>
          </p:cNvPr>
          <p:cNvSpPr>
            <a:spLocks noGrp="1"/>
          </p:cNvSpPr>
          <p:nvPr>
            <p:ph type="title"/>
          </p:nvPr>
        </p:nvSpPr>
        <p:spPr>
          <a:xfrm>
            <a:off x="1046429" y="2045403"/>
            <a:ext cx="8191856" cy="2763134"/>
          </a:xfrm>
          <a:ln w="12700">
            <a:solidFill>
              <a:srgbClr val="92D050"/>
            </a:solidFill>
          </a:ln>
        </p:spPr>
        <p:txBody>
          <a:bodyPr/>
          <a:lstStyle/>
          <a:p>
            <a:pPr algn="ctr"/>
            <a:r>
              <a:rPr lang="en-CA" sz="4500" b="1" dirty="0">
                <a:latin typeface="Karla"/>
              </a:rPr>
              <a:t>Experiences of Vicarious Trauma, Burnout, &amp; Compassion Fatigue</a:t>
            </a:r>
            <a:endParaRPr lang="en-US" sz="4500" b="1" dirty="0">
              <a:latin typeface="Karla"/>
            </a:endParaRPr>
          </a:p>
        </p:txBody>
      </p:sp>
      <p:sp>
        <p:nvSpPr>
          <p:cNvPr id="4" name="Slide Number Placeholder 3">
            <a:extLst>
              <a:ext uri="{FF2B5EF4-FFF2-40B4-BE49-F238E27FC236}">
                <a16:creationId xmlns:a16="http://schemas.microsoft.com/office/drawing/2014/main" id="{3AFC438E-9ED6-58CB-675C-4FA05D156019}"/>
              </a:ext>
            </a:extLst>
          </p:cNvPr>
          <p:cNvSpPr>
            <a:spLocks noGrp="1"/>
          </p:cNvSpPr>
          <p:nvPr>
            <p:ph type="sldNum" sz="quarter" idx="12"/>
          </p:nvPr>
        </p:nvSpPr>
        <p:spPr/>
        <p:txBody>
          <a:bodyPr/>
          <a:lstStyle/>
          <a:p>
            <a:fld id="{D57F1E4F-1CFF-5643-939E-217C01CDF565}" type="slidenum">
              <a:rPr lang="en-US" dirty="0"/>
              <a:pPr/>
              <a:t>12</a:t>
            </a:fld>
            <a:endParaRPr lang="en-US"/>
          </a:p>
        </p:txBody>
      </p:sp>
    </p:spTree>
    <p:extLst>
      <p:ext uri="{BB962C8B-B14F-4D97-AF65-F5344CB8AC3E}">
        <p14:creationId xmlns:p14="http://schemas.microsoft.com/office/powerpoint/2010/main" val="197110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C438E-9ED6-58CB-675C-4FA05D156019}"/>
              </a:ext>
            </a:extLst>
          </p:cNvPr>
          <p:cNvSpPr>
            <a:spLocks noGrp="1"/>
          </p:cNvSpPr>
          <p:nvPr>
            <p:ph type="sldNum" sz="quarter" idx="12"/>
          </p:nvPr>
        </p:nvSpPr>
        <p:spPr/>
        <p:txBody>
          <a:bodyPr/>
          <a:lstStyle/>
          <a:p>
            <a:fld id="{D57F1E4F-1CFF-5643-939E-217C01CDF565}" type="slidenum">
              <a:rPr lang="en-US" dirty="0"/>
              <a:pPr/>
              <a:t>13</a:t>
            </a:fld>
            <a:endParaRPr lang="en-US"/>
          </a:p>
        </p:txBody>
      </p:sp>
      <p:pic>
        <p:nvPicPr>
          <p:cNvPr id="6" name="Online Media 5" title="How have animal service workers been impacted by stress and trauma?">
            <a:hlinkClick r:id="" action="ppaction://media"/>
            <a:extLst>
              <a:ext uri="{FF2B5EF4-FFF2-40B4-BE49-F238E27FC236}">
                <a16:creationId xmlns:a16="http://schemas.microsoft.com/office/drawing/2014/main" id="{91110CA7-815A-EAD2-6234-68A1125F7CB7}"/>
              </a:ext>
            </a:extLst>
          </p:cNvPr>
          <p:cNvPicPr>
            <a:picLocks noRot="1" noChangeAspect="1"/>
          </p:cNvPicPr>
          <p:nvPr>
            <a:videoFile r:link="rId1"/>
          </p:nvPr>
        </p:nvPicPr>
        <p:blipFill>
          <a:blip r:embed="rId4"/>
          <a:stretch>
            <a:fillRect/>
          </a:stretch>
        </p:blipFill>
        <p:spPr>
          <a:xfrm>
            <a:off x="1016000" y="1474997"/>
            <a:ext cx="7787735" cy="5101326"/>
          </a:xfrm>
          <a:prstGeom prst="rect">
            <a:avLst/>
          </a:prstGeom>
        </p:spPr>
      </p:pic>
      <p:sp>
        <p:nvSpPr>
          <p:cNvPr id="9" name="Title 3">
            <a:extLst>
              <a:ext uri="{FF2B5EF4-FFF2-40B4-BE49-F238E27FC236}">
                <a16:creationId xmlns:a16="http://schemas.microsoft.com/office/drawing/2014/main" id="{560356EE-DD9E-49C3-3BE9-4F92538A754D}"/>
              </a:ext>
            </a:extLst>
          </p:cNvPr>
          <p:cNvSpPr>
            <a:spLocks noGrp="1"/>
          </p:cNvSpPr>
          <p:nvPr>
            <p:ph type="title"/>
          </p:nvPr>
        </p:nvSpPr>
        <p:spPr>
          <a:xfrm>
            <a:off x="2820822" y="356618"/>
            <a:ext cx="6049816" cy="583825"/>
          </a:xfrm>
        </p:spPr>
        <p:txBody>
          <a:bodyPr vert="horz" lIns="91440" tIns="45720" rIns="91440" bIns="45720" rtlCol="0" anchor="ctr">
            <a:noAutofit/>
          </a:bodyPr>
          <a:lstStyle/>
          <a:p>
            <a:r>
              <a:rPr lang="en-US" sz="3200" dirty="0">
                <a:latin typeface="Karla"/>
              </a:rPr>
              <a:t>How Animal Services Workers Have Been Impacted</a:t>
            </a:r>
          </a:p>
        </p:txBody>
      </p:sp>
    </p:spTree>
    <p:extLst>
      <p:ext uri="{BB962C8B-B14F-4D97-AF65-F5344CB8AC3E}">
        <p14:creationId xmlns:p14="http://schemas.microsoft.com/office/powerpoint/2010/main" val="151459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C438E-9ED6-58CB-675C-4FA05D156019}"/>
              </a:ext>
            </a:extLst>
          </p:cNvPr>
          <p:cNvSpPr>
            <a:spLocks noGrp="1"/>
          </p:cNvSpPr>
          <p:nvPr>
            <p:ph type="sldNum" sz="quarter" idx="12"/>
          </p:nvPr>
        </p:nvSpPr>
        <p:spPr/>
        <p:txBody>
          <a:bodyPr/>
          <a:lstStyle/>
          <a:p>
            <a:fld id="{D57F1E4F-1CFF-5643-939E-217C01CDF565}" type="slidenum">
              <a:rPr lang="en-US" dirty="0"/>
              <a:pPr/>
              <a:t>14</a:t>
            </a:fld>
            <a:endParaRPr lang="en-US"/>
          </a:p>
        </p:txBody>
      </p:sp>
      <p:sp>
        <p:nvSpPr>
          <p:cNvPr id="3" name="Title 3">
            <a:extLst>
              <a:ext uri="{FF2B5EF4-FFF2-40B4-BE49-F238E27FC236}">
                <a16:creationId xmlns:a16="http://schemas.microsoft.com/office/drawing/2014/main" id="{3E9A6C3A-8EDE-87E1-C10E-B49D39821522}"/>
              </a:ext>
            </a:extLst>
          </p:cNvPr>
          <p:cNvSpPr>
            <a:spLocks noGrp="1"/>
          </p:cNvSpPr>
          <p:nvPr>
            <p:ph type="title"/>
          </p:nvPr>
        </p:nvSpPr>
        <p:spPr>
          <a:xfrm>
            <a:off x="2820822" y="356618"/>
            <a:ext cx="6049816" cy="583825"/>
          </a:xfrm>
        </p:spPr>
        <p:txBody>
          <a:bodyPr vert="horz" lIns="91440" tIns="45720" rIns="91440" bIns="45720" rtlCol="0" anchor="ctr">
            <a:noAutofit/>
          </a:bodyPr>
          <a:lstStyle/>
          <a:p>
            <a:r>
              <a:rPr lang="en-US" sz="3200" dirty="0">
                <a:latin typeface="Karla"/>
              </a:rPr>
              <a:t>Experiences of Burnout in the Animal Services Sector</a:t>
            </a:r>
          </a:p>
        </p:txBody>
      </p:sp>
      <p:pic>
        <p:nvPicPr>
          <p:cNvPr id="2" name="Online Media 1" title="Experiences of burnout in the animal services sector">
            <a:hlinkClick r:id="" action="ppaction://media"/>
            <a:extLst>
              <a:ext uri="{FF2B5EF4-FFF2-40B4-BE49-F238E27FC236}">
                <a16:creationId xmlns:a16="http://schemas.microsoft.com/office/drawing/2014/main" id="{E05489D6-B6FC-08A2-4539-A2E5B0711EA8}"/>
              </a:ext>
            </a:extLst>
          </p:cNvPr>
          <p:cNvPicPr>
            <a:picLocks noRot="1" noChangeAspect="1"/>
          </p:cNvPicPr>
          <p:nvPr>
            <a:videoFile r:link="rId1"/>
          </p:nvPr>
        </p:nvPicPr>
        <p:blipFill>
          <a:blip r:embed="rId4"/>
          <a:stretch>
            <a:fillRect/>
          </a:stretch>
        </p:blipFill>
        <p:spPr>
          <a:xfrm>
            <a:off x="766768" y="1527943"/>
            <a:ext cx="8103870" cy="4578687"/>
          </a:xfrm>
          <a:prstGeom prst="rect">
            <a:avLst/>
          </a:prstGeom>
        </p:spPr>
      </p:pic>
    </p:spTree>
    <p:extLst>
      <p:ext uri="{BB962C8B-B14F-4D97-AF65-F5344CB8AC3E}">
        <p14:creationId xmlns:p14="http://schemas.microsoft.com/office/powerpoint/2010/main" val="16062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diagram&#10;&#10;Description automatically generated">
            <a:extLst>
              <a:ext uri="{FF2B5EF4-FFF2-40B4-BE49-F238E27FC236}">
                <a16:creationId xmlns:a16="http://schemas.microsoft.com/office/drawing/2014/main" id="{3725BBF4-C38E-48C6-CB1B-1C2DD0E5590F}"/>
              </a:ext>
            </a:extLst>
          </p:cNvPr>
          <p:cNvPicPr>
            <a:picLocks noGrp="1" noChangeAspect="1"/>
          </p:cNvPicPr>
          <p:nvPr>
            <p:ph idx="1"/>
          </p:nvPr>
        </p:nvPicPr>
        <p:blipFill>
          <a:blip r:embed="rId3"/>
          <a:stretch>
            <a:fillRect/>
          </a:stretch>
        </p:blipFill>
        <p:spPr>
          <a:xfrm>
            <a:off x="851471" y="1143127"/>
            <a:ext cx="8400840" cy="5377513"/>
          </a:xfrm>
        </p:spPr>
      </p:pic>
      <p:sp>
        <p:nvSpPr>
          <p:cNvPr id="3" name="Slide Number Placeholder 2">
            <a:extLst>
              <a:ext uri="{FF2B5EF4-FFF2-40B4-BE49-F238E27FC236}">
                <a16:creationId xmlns:a16="http://schemas.microsoft.com/office/drawing/2014/main" id="{03C4D8A0-0B58-0D1F-42D9-F9AF15FF40B4}"/>
              </a:ext>
            </a:extLst>
          </p:cNvPr>
          <p:cNvSpPr>
            <a:spLocks noGrp="1"/>
          </p:cNvSpPr>
          <p:nvPr>
            <p:ph type="sldNum" sz="quarter" idx="12"/>
          </p:nvPr>
        </p:nvSpPr>
        <p:spPr/>
        <p:txBody>
          <a:bodyPr/>
          <a:lstStyle/>
          <a:p>
            <a:fld id="{D57F1E4F-1CFF-5643-939E-217C01CDF565}" type="slidenum">
              <a:rPr lang="en-US" dirty="0"/>
              <a:pPr/>
              <a:t>15</a:t>
            </a:fld>
            <a:endParaRPr lang="en-US"/>
          </a:p>
        </p:txBody>
      </p:sp>
      <p:sp>
        <p:nvSpPr>
          <p:cNvPr id="4" name="Title 3">
            <a:extLst>
              <a:ext uri="{FF2B5EF4-FFF2-40B4-BE49-F238E27FC236}">
                <a16:creationId xmlns:a16="http://schemas.microsoft.com/office/drawing/2014/main" id="{1D67F268-C392-DC05-27F0-5ABA9DB1F187}"/>
              </a:ext>
            </a:extLst>
          </p:cNvPr>
          <p:cNvSpPr>
            <a:spLocks noGrp="1"/>
          </p:cNvSpPr>
          <p:nvPr>
            <p:ph type="title"/>
          </p:nvPr>
        </p:nvSpPr>
        <p:spPr>
          <a:xfrm>
            <a:off x="2811176" y="105834"/>
            <a:ext cx="5380112" cy="1037166"/>
          </a:xfrm>
        </p:spPr>
        <p:txBody>
          <a:bodyPr>
            <a:normAutofit fontScale="90000"/>
          </a:bodyPr>
          <a:lstStyle/>
          <a:p>
            <a:r>
              <a:rPr lang="en-CA" b="1">
                <a:latin typeface="Karla"/>
              </a:rPr>
              <a:t>Signs, Risk Factors, &amp; Protective Factors</a:t>
            </a:r>
            <a:endParaRPr lang="en-US">
              <a:latin typeface="Karla"/>
            </a:endParaRPr>
          </a:p>
        </p:txBody>
      </p:sp>
    </p:spTree>
    <p:extLst>
      <p:ext uri="{BB962C8B-B14F-4D97-AF65-F5344CB8AC3E}">
        <p14:creationId xmlns:p14="http://schemas.microsoft.com/office/powerpoint/2010/main" val="393042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CBD7E-8844-26AD-AEAC-E02520E0BA00}"/>
              </a:ext>
            </a:extLst>
          </p:cNvPr>
          <p:cNvSpPr>
            <a:spLocks noGrp="1"/>
          </p:cNvSpPr>
          <p:nvPr>
            <p:ph idx="1"/>
          </p:nvPr>
        </p:nvSpPr>
        <p:spPr>
          <a:xfrm>
            <a:off x="1168605" y="4042178"/>
            <a:ext cx="8075977" cy="2310245"/>
          </a:xfrm>
        </p:spPr>
        <p:txBody>
          <a:bodyPr vert="horz" lIns="91440" tIns="45720" rIns="91440" bIns="45720" rtlCol="0" anchor="t">
            <a:normAutofit/>
          </a:bodyPr>
          <a:lstStyle/>
          <a:p>
            <a:pPr marL="457200" indent="-457200">
              <a:buFont typeface="Arial" charset="2"/>
              <a:buChar char="•"/>
            </a:pPr>
            <a:r>
              <a:rPr lang="en-US" sz="1800" b="0">
                <a:latin typeface="Arial"/>
                <a:cs typeface="Arial"/>
              </a:rPr>
              <a:t>Can you think of any other potentials signs of vicarious trauma, risk factors, and protective factors?</a:t>
            </a:r>
            <a:endParaRPr lang="en-US" sz="1800"/>
          </a:p>
          <a:p>
            <a:pPr marL="457200" indent="-457200">
              <a:buFont typeface="Arial" charset="2"/>
              <a:buChar char="•"/>
            </a:pPr>
            <a:r>
              <a:rPr lang="en-US" sz="1800" b="0">
                <a:latin typeface="Arial"/>
                <a:cs typeface="Arial"/>
              </a:rPr>
              <a:t>What do you notice about yourself regarding the risk, protective factors and signs of vicarious trauma?</a:t>
            </a:r>
            <a:endParaRPr lang="en-US" sz="1800">
              <a:latin typeface="Arial"/>
              <a:cs typeface="Arial"/>
            </a:endParaRPr>
          </a:p>
          <a:p>
            <a:pPr marL="457200" indent="-457200">
              <a:buFont typeface="Arial" charset="2"/>
              <a:buChar char="•"/>
            </a:pPr>
            <a:r>
              <a:rPr lang="en-US" sz="1800" b="0">
                <a:latin typeface="Arial"/>
                <a:cs typeface="Arial"/>
              </a:rPr>
              <a:t>What resources and supports do you have available to you to help protect you?</a:t>
            </a:r>
            <a:endParaRPr lang="en-US" sz="1800">
              <a:latin typeface="Arial"/>
              <a:cs typeface="Arial"/>
            </a:endParaRPr>
          </a:p>
        </p:txBody>
      </p:sp>
      <p:sp>
        <p:nvSpPr>
          <p:cNvPr id="3" name="Slide Number Placeholder 2">
            <a:extLst>
              <a:ext uri="{FF2B5EF4-FFF2-40B4-BE49-F238E27FC236}">
                <a16:creationId xmlns:a16="http://schemas.microsoft.com/office/drawing/2014/main" id="{3F87891D-02FC-9756-3C6A-FF771CA0797E}"/>
              </a:ext>
            </a:extLst>
          </p:cNvPr>
          <p:cNvSpPr>
            <a:spLocks noGrp="1"/>
          </p:cNvSpPr>
          <p:nvPr>
            <p:ph type="sldNum" sz="quarter" idx="12"/>
          </p:nvPr>
        </p:nvSpPr>
        <p:spPr/>
        <p:txBody>
          <a:bodyPr/>
          <a:lstStyle/>
          <a:p>
            <a:fld id="{D57F1E4F-1CFF-5643-939E-217C01CDF565}" type="slidenum">
              <a:rPr lang="en-US" dirty="0"/>
              <a:pPr/>
              <a:t>16</a:t>
            </a:fld>
            <a:endParaRPr lang="en-US"/>
          </a:p>
        </p:txBody>
      </p:sp>
      <p:sp>
        <p:nvSpPr>
          <p:cNvPr id="5" name="Title 1">
            <a:extLst>
              <a:ext uri="{FF2B5EF4-FFF2-40B4-BE49-F238E27FC236}">
                <a16:creationId xmlns:a16="http://schemas.microsoft.com/office/drawing/2014/main" id="{72961EAF-D22E-37AC-55FD-924720C048F6}"/>
              </a:ext>
            </a:extLst>
          </p:cNvPr>
          <p:cNvSpPr>
            <a:spLocks noGrp="1"/>
          </p:cNvSpPr>
          <p:nvPr/>
        </p:nvSpPr>
        <p:spPr>
          <a:xfrm>
            <a:off x="2023546" y="1467813"/>
            <a:ext cx="6384410" cy="1961773"/>
          </a:xfrm>
          <a:prstGeom prst="rect">
            <a:avLst/>
          </a:prstGeom>
          <a:ln w="12700">
            <a:solidFill>
              <a:srgbClr val="AFD13D"/>
            </a:solidFill>
            <a:prstDash val="solid"/>
          </a:ln>
        </p:spPr>
        <p:txBody>
          <a:bodyPr vert="horz" lIns="91440" tIns="45720" rIns="91440" bIns="45720" rtlCol="0" anchor="ctr">
            <a:normAutofit/>
          </a:bodyPr>
          <a:lstStyle>
            <a:lvl1pPr algn="ctr" defTabSz="457200" rtl="0" eaLnBrk="1" latinLnBrk="0" hangingPunct="1">
              <a:spcBef>
                <a:spcPct val="0"/>
              </a:spcBef>
              <a:buNone/>
              <a:defRPr sz="4000" b="0" kern="1200" cap="none">
                <a:solidFill>
                  <a:srgbClr val="2170B8"/>
                </a:solidFill>
                <a:latin typeface="Karl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Karla"/>
              </a:rPr>
              <a:t>Reflection</a:t>
            </a:r>
            <a:endParaRPr lang="en-US"/>
          </a:p>
        </p:txBody>
      </p:sp>
    </p:spTree>
    <p:extLst>
      <p:ext uri="{BB962C8B-B14F-4D97-AF65-F5344CB8AC3E}">
        <p14:creationId xmlns:p14="http://schemas.microsoft.com/office/powerpoint/2010/main" val="268934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8CE6EB-991A-72A4-1CA1-E144C93965A3}"/>
              </a:ext>
            </a:extLst>
          </p:cNvPr>
          <p:cNvSpPr>
            <a:spLocks noGrp="1"/>
          </p:cNvSpPr>
          <p:nvPr>
            <p:ph idx="1"/>
          </p:nvPr>
        </p:nvSpPr>
        <p:spPr>
          <a:xfrm>
            <a:off x="667564" y="1778127"/>
            <a:ext cx="8670963" cy="3785130"/>
          </a:xfrm>
        </p:spPr>
        <p:txBody>
          <a:bodyPr vert="horz" lIns="91440" tIns="45720" rIns="91440" bIns="45720" rtlCol="0" anchor="t">
            <a:normAutofit/>
          </a:bodyPr>
          <a:lstStyle/>
          <a:p>
            <a:pPr marL="457200" indent="-457200">
              <a:buFont typeface="Arial" charset="2"/>
              <a:buChar char="•"/>
            </a:pPr>
            <a:r>
              <a:rPr lang="en-CA" b="0">
                <a:latin typeface="Arial"/>
                <a:cs typeface="Arial"/>
              </a:rPr>
              <a:t>Self-care consists of activities we do on a regular basis to look after our mental, emotional, spiritual, and physical health. Self-care ideally includes activities that we practice regularly, and that look after the physical, psychological, spiritual, emotional, social, and vocational selves. These activities are different for everyone, and wellness practices vary across cultures and may emphasize different foods, activities, or prayer.</a:t>
            </a:r>
            <a:endParaRPr lang="en-US" b="0">
              <a:latin typeface="Arial"/>
              <a:cs typeface="Arial"/>
            </a:endParaRPr>
          </a:p>
        </p:txBody>
      </p:sp>
      <p:sp>
        <p:nvSpPr>
          <p:cNvPr id="3" name="Slide Number Placeholder 2">
            <a:extLst>
              <a:ext uri="{FF2B5EF4-FFF2-40B4-BE49-F238E27FC236}">
                <a16:creationId xmlns:a16="http://schemas.microsoft.com/office/drawing/2014/main" id="{502FB69B-5D90-9F7F-38CB-24854F1A46C2}"/>
              </a:ext>
            </a:extLst>
          </p:cNvPr>
          <p:cNvSpPr>
            <a:spLocks noGrp="1"/>
          </p:cNvSpPr>
          <p:nvPr>
            <p:ph type="sldNum" sz="quarter" idx="12"/>
          </p:nvPr>
        </p:nvSpPr>
        <p:spPr/>
        <p:txBody>
          <a:bodyPr/>
          <a:lstStyle/>
          <a:p>
            <a:fld id="{D57F1E4F-1CFF-5643-939E-217C01CDF565}" type="slidenum">
              <a:rPr lang="en-US" dirty="0"/>
              <a:pPr/>
              <a:t>17</a:t>
            </a:fld>
            <a:endParaRPr lang="en-US"/>
          </a:p>
        </p:txBody>
      </p:sp>
      <p:sp>
        <p:nvSpPr>
          <p:cNvPr id="4" name="Title 3">
            <a:extLst>
              <a:ext uri="{FF2B5EF4-FFF2-40B4-BE49-F238E27FC236}">
                <a16:creationId xmlns:a16="http://schemas.microsoft.com/office/drawing/2014/main" id="{88E6C085-1127-8F83-C275-B8BCFF5904C7}"/>
              </a:ext>
            </a:extLst>
          </p:cNvPr>
          <p:cNvSpPr>
            <a:spLocks noGrp="1"/>
          </p:cNvSpPr>
          <p:nvPr>
            <p:ph type="title"/>
          </p:nvPr>
        </p:nvSpPr>
        <p:spPr/>
        <p:txBody>
          <a:bodyPr/>
          <a:lstStyle/>
          <a:p>
            <a:r>
              <a:rPr lang="en-US" b="1">
                <a:latin typeface="Karla"/>
              </a:rPr>
              <a:t>Self-Care</a:t>
            </a:r>
            <a:endParaRPr lang="en-US" b="1"/>
          </a:p>
        </p:txBody>
      </p:sp>
    </p:spTree>
    <p:extLst>
      <p:ext uri="{BB962C8B-B14F-4D97-AF65-F5344CB8AC3E}">
        <p14:creationId xmlns:p14="http://schemas.microsoft.com/office/powerpoint/2010/main" val="427932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8FAC4F-D8FE-773C-5BF4-FC5640DE8F4D}"/>
              </a:ext>
            </a:extLst>
          </p:cNvPr>
          <p:cNvSpPr>
            <a:spLocks noGrp="1"/>
          </p:cNvSpPr>
          <p:nvPr>
            <p:ph idx="1"/>
          </p:nvPr>
        </p:nvSpPr>
        <p:spPr>
          <a:xfrm>
            <a:off x="876331" y="3845055"/>
            <a:ext cx="8670963" cy="2410881"/>
          </a:xfrm>
        </p:spPr>
        <p:txBody>
          <a:bodyPr vert="horz" lIns="91440" tIns="45720" rIns="91440" bIns="45720" rtlCol="0" anchor="t">
            <a:normAutofit/>
          </a:bodyPr>
          <a:lstStyle/>
          <a:p>
            <a:r>
              <a:rPr lang="en-CA" sz="2000" b="0">
                <a:latin typeface="Arial"/>
                <a:cs typeface="Arial"/>
              </a:rPr>
              <a:t>Think about your own self-care practices, and reflect on the following questions:</a:t>
            </a:r>
            <a:endParaRPr lang="en-US" sz="2000" b="0">
              <a:latin typeface="Arial"/>
              <a:cs typeface="Arial"/>
            </a:endParaRPr>
          </a:p>
          <a:p>
            <a:pPr marL="285750" indent="-285750">
              <a:buFont typeface="Symbol"/>
              <a:buChar char="•"/>
            </a:pPr>
            <a:r>
              <a:rPr lang="en-CA" sz="2000" b="0">
                <a:latin typeface="Arial"/>
                <a:cs typeface="Arial"/>
              </a:rPr>
              <a:t>On a scale of 1-5, with 5 being really strong, how satisfied are you with your self-care?</a:t>
            </a:r>
            <a:endParaRPr lang="en-US" sz="2000" b="0">
              <a:latin typeface="Arial"/>
              <a:cs typeface="Arial"/>
            </a:endParaRPr>
          </a:p>
          <a:p>
            <a:pPr marL="285750" indent="-285750">
              <a:buFont typeface="Symbol"/>
              <a:buChar char="•"/>
            </a:pPr>
            <a:r>
              <a:rPr lang="en-CA" sz="2000" b="0">
                <a:latin typeface="Arial"/>
                <a:cs typeface="Arial"/>
              </a:rPr>
              <a:t>What makes you feel your best?</a:t>
            </a:r>
            <a:endParaRPr lang="en-US" sz="2000" b="0">
              <a:latin typeface="Arial"/>
              <a:cs typeface="Arial"/>
            </a:endParaRPr>
          </a:p>
          <a:p>
            <a:pPr marL="285750" indent="-285750">
              <a:buFont typeface="Symbol"/>
              <a:buChar char="•"/>
            </a:pPr>
            <a:r>
              <a:rPr lang="en-CA" sz="2000" b="0">
                <a:latin typeface="Arial"/>
                <a:cs typeface="Arial"/>
              </a:rPr>
              <a:t>What else could you do that might help you to heal or recharge?</a:t>
            </a:r>
            <a:endParaRPr lang="en-US" sz="2000" b="0">
              <a:latin typeface="Arial"/>
              <a:cs typeface="Arial"/>
            </a:endParaRPr>
          </a:p>
          <a:p>
            <a:endParaRPr lang="en-US"/>
          </a:p>
        </p:txBody>
      </p:sp>
      <p:sp>
        <p:nvSpPr>
          <p:cNvPr id="3" name="Slide Number Placeholder 2">
            <a:extLst>
              <a:ext uri="{FF2B5EF4-FFF2-40B4-BE49-F238E27FC236}">
                <a16:creationId xmlns:a16="http://schemas.microsoft.com/office/drawing/2014/main" id="{030E8520-BB39-581C-FCE1-D6AB61BAC298}"/>
              </a:ext>
            </a:extLst>
          </p:cNvPr>
          <p:cNvSpPr>
            <a:spLocks noGrp="1"/>
          </p:cNvSpPr>
          <p:nvPr>
            <p:ph type="sldNum" sz="quarter" idx="12"/>
          </p:nvPr>
        </p:nvSpPr>
        <p:spPr/>
        <p:txBody>
          <a:bodyPr/>
          <a:lstStyle/>
          <a:p>
            <a:fld id="{D57F1E4F-1CFF-5643-939E-217C01CDF565}" type="slidenum">
              <a:rPr lang="en-US" dirty="0"/>
              <a:pPr/>
              <a:t>18</a:t>
            </a:fld>
            <a:endParaRPr lang="en-US"/>
          </a:p>
        </p:txBody>
      </p:sp>
      <p:sp>
        <p:nvSpPr>
          <p:cNvPr id="6" name="Title 1">
            <a:extLst>
              <a:ext uri="{FF2B5EF4-FFF2-40B4-BE49-F238E27FC236}">
                <a16:creationId xmlns:a16="http://schemas.microsoft.com/office/drawing/2014/main" id="{0D677E44-E532-2E14-819E-B1428F0A2534}"/>
              </a:ext>
            </a:extLst>
          </p:cNvPr>
          <p:cNvSpPr>
            <a:spLocks noGrp="1"/>
          </p:cNvSpPr>
          <p:nvPr/>
        </p:nvSpPr>
        <p:spPr>
          <a:xfrm>
            <a:off x="2023546" y="1467813"/>
            <a:ext cx="6384410" cy="1961773"/>
          </a:xfrm>
          <a:prstGeom prst="rect">
            <a:avLst/>
          </a:prstGeom>
          <a:ln w="12700">
            <a:solidFill>
              <a:srgbClr val="AFD13D"/>
            </a:solidFill>
            <a:prstDash val="solid"/>
          </a:ln>
        </p:spPr>
        <p:txBody>
          <a:bodyPr vert="horz" lIns="91440" tIns="45720" rIns="91440" bIns="45720" rtlCol="0" anchor="ctr">
            <a:normAutofit/>
          </a:bodyPr>
          <a:lstStyle>
            <a:lvl1pPr algn="ctr" defTabSz="457200" rtl="0" eaLnBrk="1" latinLnBrk="0" hangingPunct="1">
              <a:spcBef>
                <a:spcPct val="0"/>
              </a:spcBef>
              <a:buNone/>
              <a:defRPr sz="4000" b="0" kern="1200" cap="none">
                <a:solidFill>
                  <a:srgbClr val="2170B8"/>
                </a:solidFill>
                <a:latin typeface="Karl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Karla"/>
              </a:rPr>
              <a:t>Reflection</a:t>
            </a:r>
            <a:endParaRPr lang="en-US"/>
          </a:p>
        </p:txBody>
      </p:sp>
    </p:spTree>
    <p:extLst>
      <p:ext uri="{BB962C8B-B14F-4D97-AF65-F5344CB8AC3E}">
        <p14:creationId xmlns:p14="http://schemas.microsoft.com/office/powerpoint/2010/main" val="3272381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6DCE-0E62-996F-70D7-D6098A32755F}"/>
              </a:ext>
            </a:extLst>
          </p:cNvPr>
          <p:cNvSpPr>
            <a:spLocks noGrp="1"/>
          </p:cNvSpPr>
          <p:nvPr>
            <p:ph type="title"/>
          </p:nvPr>
        </p:nvSpPr>
        <p:spPr>
          <a:xfrm>
            <a:off x="3231446" y="2510476"/>
            <a:ext cx="4645557" cy="1854803"/>
          </a:xfrm>
          <a:ln w="28575">
            <a:solidFill>
              <a:schemeClr val="accent4"/>
            </a:solidFill>
          </a:ln>
        </p:spPr>
        <p:txBody>
          <a:bodyPr>
            <a:normAutofit/>
          </a:bodyPr>
          <a:lstStyle/>
          <a:p>
            <a:r>
              <a:rPr lang="en-US" sz="4500">
                <a:latin typeface="Karla"/>
              </a:rPr>
              <a:t>Break Time!</a:t>
            </a:r>
          </a:p>
        </p:txBody>
      </p:sp>
      <p:sp>
        <p:nvSpPr>
          <p:cNvPr id="4" name="Slide Number Placeholder 3">
            <a:extLst>
              <a:ext uri="{FF2B5EF4-FFF2-40B4-BE49-F238E27FC236}">
                <a16:creationId xmlns:a16="http://schemas.microsoft.com/office/drawing/2014/main" id="{F191644F-AB47-66C7-8E36-C61A40C1AA1F}"/>
              </a:ext>
            </a:extLst>
          </p:cNvPr>
          <p:cNvSpPr>
            <a:spLocks noGrp="1"/>
          </p:cNvSpPr>
          <p:nvPr>
            <p:ph type="sldNum" sz="quarter" idx="12"/>
          </p:nvPr>
        </p:nvSpPr>
        <p:spPr/>
        <p:txBody>
          <a:bodyPr/>
          <a:lstStyle/>
          <a:p>
            <a:fld id="{D57F1E4F-1CFF-5643-939E-217C01CDF565}" type="slidenum">
              <a:rPr lang="en-US" dirty="0"/>
              <a:pPr/>
              <a:t>19</a:t>
            </a:fld>
            <a:endParaRPr lang="en-US"/>
          </a:p>
        </p:txBody>
      </p:sp>
    </p:spTree>
    <p:extLst>
      <p:ext uri="{BB962C8B-B14F-4D97-AF65-F5344CB8AC3E}">
        <p14:creationId xmlns:p14="http://schemas.microsoft.com/office/powerpoint/2010/main" val="162290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0BE0F-E78C-A04C-BC5D-21D48D7E235D}"/>
              </a:ext>
            </a:extLst>
          </p:cNvPr>
          <p:cNvSpPr>
            <a:spLocks noGrp="1"/>
          </p:cNvSpPr>
          <p:nvPr>
            <p:ph idx="1"/>
          </p:nvPr>
        </p:nvSpPr>
        <p:spPr>
          <a:xfrm>
            <a:off x="677333" y="1987361"/>
            <a:ext cx="8680856" cy="3525442"/>
          </a:xfrm>
        </p:spPr>
        <p:txBody>
          <a:bodyPr vert="horz" lIns="91440" tIns="45720" rIns="91440" bIns="45720" rtlCol="0" anchor="t">
            <a:normAutofit/>
          </a:bodyPr>
          <a:lstStyle/>
          <a:p>
            <a:pPr marL="285750" indent="-285750">
              <a:buFont typeface="Calibri"/>
              <a:buChar char="•"/>
            </a:pPr>
            <a:r>
              <a:rPr lang="en-US" b="0">
                <a:latin typeface="Arial"/>
                <a:cs typeface="Arial"/>
              </a:rPr>
              <a:t>I am grateful to currently be living on the unceded territories of the </a:t>
            </a:r>
            <a:r>
              <a:rPr lang="en-US" b="0" err="1">
                <a:latin typeface="Arial"/>
                <a:cs typeface="Arial"/>
              </a:rPr>
              <a:t>xʷməθkʷəy̓əm</a:t>
            </a:r>
            <a:r>
              <a:rPr lang="en-US" b="0">
                <a:latin typeface="Arial"/>
                <a:cs typeface="Arial"/>
              </a:rPr>
              <a:t> (Musqueam), sḵwx̱wú7mesh (Squamish) &amp; </a:t>
            </a:r>
            <a:r>
              <a:rPr lang="en-US" b="0" err="1">
                <a:latin typeface="Arial"/>
                <a:cs typeface="Arial"/>
              </a:rPr>
              <a:t>sel̓íl̓witulh</a:t>
            </a:r>
            <a:r>
              <a:rPr lang="en-US" b="0">
                <a:latin typeface="Arial"/>
                <a:cs typeface="Arial"/>
              </a:rPr>
              <a:t> (Tsleil-Waututh) Nations</a:t>
            </a:r>
          </a:p>
          <a:p>
            <a:pPr marL="285750" indent="-285750">
              <a:buFont typeface="Calibri"/>
              <a:buChar char="•"/>
            </a:pPr>
            <a:r>
              <a:rPr lang="en-US" b="0">
                <a:latin typeface="Arial"/>
                <a:cs typeface="Arial"/>
              </a:rPr>
              <a:t>We encourage you to learn more about the land you are living on by using the interactive map at </a:t>
            </a:r>
            <a:r>
              <a:rPr lang="en-US" b="0">
                <a:latin typeface="Arial"/>
                <a:cs typeface="Arial"/>
                <a:hlinkClick r:id="rId3"/>
              </a:rPr>
              <a:t>https://native-land.ca/</a:t>
            </a:r>
            <a:endParaRPr lang="en-US" b="0">
              <a:latin typeface="Arial"/>
              <a:cs typeface="Arial"/>
            </a:endParaRPr>
          </a:p>
          <a:p>
            <a:endParaRPr lang="en-US"/>
          </a:p>
        </p:txBody>
      </p:sp>
      <p:sp>
        <p:nvSpPr>
          <p:cNvPr id="3" name="Slide Number Placeholder 2">
            <a:extLst>
              <a:ext uri="{FF2B5EF4-FFF2-40B4-BE49-F238E27FC236}">
                <a16:creationId xmlns:a16="http://schemas.microsoft.com/office/drawing/2014/main" id="{C59C0253-5BD8-BA48-9D3D-947C5C50C464}"/>
              </a:ext>
            </a:extLst>
          </p:cNvPr>
          <p:cNvSpPr>
            <a:spLocks noGrp="1"/>
          </p:cNvSpPr>
          <p:nvPr>
            <p:ph type="sldNum" sz="quarter" idx="12"/>
          </p:nvPr>
        </p:nvSpPr>
        <p:spPr/>
        <p:txBody>
          <a:bodyPr/>
          <a:lstStyle/>
          <a:p>
            <a:fld id="{D57F1E4F-1CFF-5643-939E-217C01CDF565}" type="slidenum">
              <a:rPr lang="en-US" smtClean="0"/>
              <a:pPr/>
              <a:t>2</a:t>
            </a:fld>
            <a:endParaRPr lang="en-US"/>
          </a:p>
        </p:txBody>
      </p:sp>
      <p:sp>
        <p:nvSpPr>
          <p:cNvPr id="4" name="Title 3">
            <a:extLst>
              <a:ext uri="{FF2B5EF4-FFF2-40B4-BE49-F238E27FC236}">
                <a16:creationId xmlns:a16="http://schemas.microsoft.com/office/drawing/2014/main" id="{E315651A-64C6-E647-B56E-E67BE2B91741}"/>
              </a:ext>
            </a:extLst>
          </p:cNvPr>
          <p:cNvSpPr>
            <a:spLocks noGrp="1"/>
          </p:cNvSpPr>
          <p:nvPr>
            <p:ph type="title"/>
          </p:nvPr>
        </p:nvSpPr>
        <p:spPr>
          <a:xfrm>
            <a:off x="2820822" y="356618"/>
            <a:ext cx="5144042" cy="583825"/>
          </a:xfrm>
        </p:spPr>
        <p:txBody>
          <a:bodyPr>
            <a:normAutofit/>
          </a:bodyPr>
          <a:lstStyle/>
          <a:p>
            <a:r>
              <a:rPr lang="en-US" b="1">
                <a:latin typeface="Karla"/>
              </a:rPr>
              <a:t>Land </a:t>
            </a:r>
            <a:r>
              <a:rPr lang="en-US" b="1" err="1">
                <a:latin typeface="Karla"/>
              </a:rPr>
              <a:t>Honouring</a:t>
            </a:r>
            <a:endParaRPr lang="en-US" b="1">
              <a:latin typeface="Karla"/>
            </a:endParaRPr>
          </a:p>
        </p:txBody>
      </p:sp>
    </p:spTree>
    <p:extLst>
      <p:ext uri="{BB962C8B-B14F-4D97-AF65-F5344CB8AC3E}">
        <p14:creationId xmlns:p14="http://schemas.microsoft.com/office/powerpoint/2010/main" val="312959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63272F3A-4110-EDF2-CE21-5D4874D16C70}"/>
              </a:ext>
            </a:extLst>
          </p:cNvPr>
          <p:cNvPicPr>
            <a:picLocks noGrp="1" noChangeAspect="1"/>
          </p:cNvPicPr>
          <p:nvPr>
            <p:ph idx="1"/>
          </p:nvPr>
        </p:nvPicPr>
        <p:blipFill>
          <a:blip r:embed="rId3"/>
          <a:stretch>
            <a:fillRect/>
          </a:stretch>
        </p:blipFill>
        <p:spPr>
          <a:xfrm>
            <a:off x="2504788" y="674204"/>
            <a:ext cx="6373975" cy="6188360"/>
          </a:xfrm>
        </p:spPr>
      </p:pic>
      <p:sp>
        <p:nvSpPr>
          <p:cNvPr id="3" name="Slide Number Placeholder 2">
            <a:extLst>
              <a:ext uri="{FF2B5EF4-FFF2-40B4-BE49-F238E27FC236}">
                <a16:creationId xmlns:a16="http://schemas.microsoft.com/office/drawing/2014/main" id="{8EF1AE9B-337A-310A-3684-D249FA36E731}"/>
              </a:ext>
            </a:extLst>
          </p:cNvPr>
          <p:cNvSpPr>
            <a:spLocks noGrp="1"/>
          </p:cNvSpPr>
          <p:nvPr>
            <p:ph type="sldNum" sz="quarter" idx="12"/>
          </p:nvPr>
        </p:nvSpPr>
        <p:spPr/>
        <p:txBody>
          <a:bodyPr/>
          <a:lstStyle/>
          <a:p>
            <a:fld id="{D57F1E4F-1CFF-5643-939E-217C01CDF565}" type="slidenum">
              <a:rPr lang="en-US" dirty="0"/>
              <a:pPr/>
              <a:t>20</a:t>
            </a:fld>
            <a:endParaRPr lang="en-US"/>
          </a:p>
        </p:txBody>
      </p:sp>
      <p:sp>
        <p:nvSpPr>
          <p:cNvPr id="4" name="Title 3">
            <a:extLst>
              <a:ext uri="{FF2B5EF4-FFF2-40B4-BE49-F238E27FC236}">
                <a16:creationId xmlns:a16="http://schemas.microsoft.com/office/drawing/2014/main" id="{607C1195-B7F9-4F31-3A64-79D50ADC2047}"/>
              </a:ext>
            </a:extLst>
          </p:cNvPr>
          <p:cNvSpPr>
            <a:spLocks noGrp="1"/>
          </p:cNvSpPr>
          <p:nvPr>
            <p:ph type="title"/>
          </p:nvPr>
        </p:nvSpPr>
        <p:spPr>
          <a:xfrm>
            <a:off x="2752561" y="86295"/>
            <a:ext cx="7138573" cy="695243"/>
          </a:xfrm>
        </p:spPr>
        <p:txBody>
          <a:bodyPr>
            <a:normAutofit fontScale="90000"/>
          </a:bodyPr>
          <a:lstStyle/>
          <a:p>
            <a:r>
              <a:rPr lang="en-US" b="1">
                <a:latin typeface="Karla"/>
              </a:rPr>
              <a:t>Connection &amp; Low-Impact Debriefing</a:t>
            </a:r>
            <a:endParaRPr lang="en-US" b="1"/>
          </a:p>
        </p:txBody>
      </p:sp>
      <p:pic>
        <p:nvPicPr>
          <p:cNvPr id="6" name="Picture 5" descr="Text&#10;&#10;Description automatically generated">
            <a:extLst>
              <a:ext uri="{FF2B5EF4-FFF2-40B4-BE49-F238E27FC236}">
                <a16:creationId xmlns:a16="http://schemas.microsoft.com/office/drawing/2014/main" id="{5CF2A6F2-CF13-BF8A-3351-3B54B7892374}"/>
              </a:ext>
            </a:extLst>
          </p:cNvPr>
          <p:cNvPicPr>
            <a:picLocks noChangeAspect="1"/>
          </p:cNvPicPr>
          <p:nvPr/>
        </p:nvPicPr>
        <p:blipFill>
          <a:blip r:embed="rId3"/>
          <a:stretch>
            <a:fillRect/>
          </a:stretch>
        </p:blipFill>
        <p:spPr>
          <a:xfrm>
            <a:off x="2657188" y="826604"/>
            <a:ext cx="6373975" cy="6188360"/>
          </a:xfrm>
          <a:prstGeom prst="rect">
            <a:avLst/>
          </a:prstGeom>
        </p:spPr>
      </p:pic>
    </p:spTree>
    <p:extLst>
      <p:ext uri="{BB962C8B-B14F-4D97-AF65-F5344CB8AC3E}">
        <p14:creationId xmlns:p14="http://schemas.microsoft.com/office/powerpoint/2010/main" val="3880180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7C49-66F1-74BB-8D8D-D6426CCF973E}"/>
              </a:ext>
            </a:extLst>
          </p:cNvPr>
          <p:cNvSpPr>
            <a:spLocks noGrp="1"/>
          </p:cNvSpPr>
          <p:nvPr>
            <p:ph type="title"/>
          </p:nvPr>
        </p:nvSpPr>
        <p:spPr>
          <a:xfrm>
            <a:off x="1009489" y="2278728"/>
            <a:ext cx="8596668" cy="2763134"/>
          </a:xfrm>
          <a:ln w="12700">
            <a:solidFill>
              <a:schemeClr val="accent1"/>
            </a:solidFill>
          </a:ln>
        </p:spPr>
        <p:txBody>
          <a:bodyPr/>
          <a:lstStyle/>
          <a:p>
            <a:pPr algn="ctr"/>
            <a:r>
              <a:rPr lang="en-US" b="1" dirty="0">
                <a:latin typeface="Karla"/>
              </a:rPr>
              <a:t>Activity: Debriefing</a:t>
            </a:r>
            <a:endParaRPr lang="en-US" b="1" dirty="0"/>
          </a:p>
        </p:txBody>
      </p:sp>
      <p:sp>
        <p:nvSpPr>
          <p:cNvPr id="4" name="Slide Number Placeholder 3">
            <a:extLst>
              <a:ext uri="{FF2B5EF4-FFF2-40B4-BE49-F238E27FC236}">
                <a16:creationId xmlns:a16="http://schemas.microsoft.com/office/drawing/2014/main" id="{D99EC694-CA2E-139F-1F02-440CCDA7AB88}"/>
              </a:ext>
            </a:extLst>
          </p:cNvPr>
          <p:cNvSpPr>
            <a:spLocks noGrp="1"/>
          </p:cNvSpPr>
          <p:nvPr>
            <p:ph type="sldNum" sz="quarter" idx="12"/>
          </p:nvPr>
        </p:nvSpPr>
        <p:spPr/>
        <p:txBody>
          <a:bodyPr/>
          <a:lstStyle/>
          <a:p>
            <a:fld id="{D57F1E4F-1CFF-5643-939E-217C01CDF565}" type="slidenum">
              <a:rPr lang="en-US" dirty="0"/>
              <a:pPr/>
              <a:t>21</a:t>
            </a:fld>
            <a:endParaRPr lang="en-US"/>
          </a:p>
        </p:txBody>
      </p:sp>
      <p:pic>
        <p:nvPicPr>
          <p:cNvPr id="3" name="Picture 4" descr="Icon&#10;&#10;Description automatically generated">
            <a:extLst>
              <a:ext uri="{FF2B5EF4-FFF2-40B4-BE49-F238E27FC236}">
                <a16:creationId xmlns:a16="http://schemas.microsoft.com/office/drawing/2014/main" id="{D102B3B1-4B1B-7619-1E0E-9FDF4986132A}"/>
              </a:ext>
            </a:extLst>
          </p:cNvPr>
          <p:cNvPicPr>
            <a:picLocks noChangeAspect="1"/>
          </p:cNvPicPr>
          <p:nvPr/>
        </p:nvPicPr>
        <p:blipFill>
          <a:blip r:embed="rId3"/>
          <a:stretch>
            <a:fillRect/>
          </a:stretch>
        </p:blipFill>
        <p:spPr>
          <a:xfrm>
            <a:off x="4155311" y="948159"/>
            <a:ext cx="2299504" cy="2309149"/>
          </a:xfrm>
          <a:prstGeom prst="rect">
            <a:avLst/>
          </a:prstGeom>
        </p:spPr>
      </p:pic>
    </p:spTree>
    <p:extLst>
      <p:ext uri="{BB962C8B-B14F-4D97-AF65-F5344CB8AC3E}">
        <p14:creationId xmlns:p14="http://schemas.microsoft.com/office/powerpoint/2010/main" val="77675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imeline&#10;&#10;Description automatically generated">
            <a:extLst>
              <a:ext uri="{FF2B5EF4-FFF2-40B4-BE49-F238E27FC236}">
                <a16:creationId xmlns:a16="http://schemas.microsoft.com/office/drawing/2014/main" id="{7D00F67B-F715-77D3-0436-C318C6873E1B}"/>
              </a:ext>
            </a:extLst>
          </p:cNvPr>
          <p:cNvPicPr>
            <a:picLocks noGrp="1" noChangeAspect="1"/>
          </p:cNvPicPr>
          <p:nvPr>
            <p:ph idx="1"/>
          </p:nvPr>
        </p:nvPicPr>
        <p:blipFill>
          <a:blip r:embed="rId3"/>
          <a:stretch>
            <a:fillRect/>
          </a:stretch>
        </p:blipFill>
        <p:spPr>
          <a:xfrm>
            <a:off x="1443183" y="1133357"/>
            <a:ext cx="7862186" cy="5729207"/>
          </a:xfrm>
        </p:spPr>
      </p:pic>
      <p:sp>
        <p:nvSpPr>
          <p:cNvPr id="3" name="Slide Number Placeholder 2">
            <a:extLst>
              <a:ext uri="{FF2B5EF4-FFF2-40B4-BE49-F238E27FC236}">
                <a16:creationId xmlns:a16="http://schemas.microsoft.com/office/drawing/2014/main" id="{B10BB52A-0D50-5B1F-885D-8EFDB1FCD24D}"/>
              </a:ext>
            </a:extLst>
          </p:cNvPr>
          <p:cNvSpPr>
            <a:spLocks noGrp="1"/>
          </p:cNvSpPr>
          <p:nvPr>
            <p:ph type="sldNum" sz="quarter" idx="12"/>
          </p:nvPr>
        </p:nvSpPr>
        <p:spPr/>
        <p:txBody>
          <a:bodyPr/>
          <a:lstStyle/>
          <a:p>
            <a:fld id="{D57F1E4F-1CFF-5643-939E-217C01CDF565}" type="slidenum">
              <a:rPr lang="en-US" dirty="0"/>
              <a:pPr/>
              <a:t>22</a:t>
            </a:fld>
            <a:endParaRPr lang="en-US"/>
          </a:p>
        </p:txBody>
      </p:sp>
      <p:sp>
        <p:nvSpPr>
          <p:cNvPr id="4" name="Title 3">
            <a:extLst>
              <a:ext uri="{FF2B5EF4-FFF2-40B4-BE49-F238E27FC236}">
                <a16:creationId xmlns:a16="http://schemas.microsoft.com/office/drawing/2014/main" id="{88D64A53-20DB-BE14-E73B-4D43AF9F47C5}"/>
              </a:ext>
            </a:extLst>
          </p:cNvPr>
          <p:cNvSpPr>
            <a:spLocks noGrp="1"/>
          </p:cNvSpPr>
          <p:nvPr>
            <p:ph type="title"/>
          </p:nvPr>
        </p:nvSpPr>
        <p:spPr>
          <a:xfrm>
            <a:off x="2869791" y="310987"/>
            <a:ext cx="6562188" cy="636628"/>
          </a:xfrm>
        </p:spPr>
        <p:txBody>
          <a:bodyPr/>
          <a:lstStyle/>
          <a:p>
            <a:r>
              <a:rPr lang="en-US" b="1">
                <a:latin typeface="Karla"/>
              </a:rPr>
              <a:t>Focused Empathy</a:t>
            </a:r>
            <a:endParaRPr lang="en-US" b="1"/>
          </a:p>
        </p:txBody>
      </p:sp>
    </p:spTree>
    <p:extLst>
      <p:ext uri="{BB962C8B-B14F-4D97-AF65-F5344CB8AC3E}">
        <p14:creationId xmlns:p14="http://schemas.microsoft.com/office/powerpoint/2010/main" val="115955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561E3-81BF-C6B5-4690-47CBD129BA0F}"/>
              </a:ext>
            </a:extLst>
          </p:cNvPr>
          <p:cNvSpPr>
            <a:spLocks noGrp="1"/>
          </p:cNvSpPr>
          <p:nvPr>
            <p:ph idx="1"/>
          </p:nvPr>
        </p:nvSpPr>
        <p:spPr>
          <a:xfrm>
            <a:off x="677333" y="1914896"/>
            <a:ext cx="8690501" cy="3667899"/>
          </a:xfrm>
        </p:spPr>
        <p:txBody>
          <a:bodyPr vert="horz" lIns="91440" tIns="45720" rIns="91440" bIns="45720" rtlCol="0" anchor="t">
            <a:normAutofit lnSpcReduction="10000"/>
          </a:bodyPr>
          <a:lstStyle/>
          <a:p>
            <a:pPr marL="457200" indent="-457200">
              <a:buFont typeface="Arial" charset="2"/>
              <a:buChar char="•"/>
            </a:pPr>
            <a:r>
              <a:rPr lang="en-CA" b="0">
                <a:latin typeface="Arial"/>
                <a:cs typeface="Arial"/>
              </a:rPr>
              <a:t>A safety plan can provide us with a ready-made option for responding in stressful situations, so we don’t have to think too much about it when we’re in a situation.</a:t>
            </a:r>
            <a:br>
              <a:rPr lang="en-US"/>
            </a:br>
            <a:endParaRPr lang="en-US">
              <a:latin typeface="Arial"/>
              <a:cs typeface="Arial"/>
            </a:endParaRPr>
          </a:p>
          <a:p>
            <a:pPr marL="457200" indent="-457200">
              <a:buFont typeface="Arial" charset="2"/>
              <a:buChar char="•"/>
            </a:pPr>
            <a:r>
              <a:rPr lang="en-CA" b="0">
                <a:latin typeface="Arial"/>
                <a:cs typeface="Arial"/>
              </a:rPr>
              <a:t>“The good news is that stress is not the problem. It’s how we deal with stress—not what causes it—that releases the stress, completes the cycle, and ultimately, keeps us from burning out. You can’t control every external stressor that comes your way."</a:t>
            </a:r>
          </a:p>
        </p:txBody>
      </p:sp>
      <p:sp>
        <p:nvSpPr>
          <p:cNvPr id="3" name="Slide Number Placeholder 2">
            <a:extLst>
              <a:ext uri="{FF2B5EF4-FFF2-40B4-BE49-F238E27FC236}">
                <a16:creationId xmlns:a16="http://schemas.microsoft.com/office/drawing/2014/main" id="{7FC753FB-D62B-42B0-B744-376A73846526}"/>
              </a:ext>
            </a:extLst>
          </p:cNvPr>
          <p:cNvSpPr>
            <a:spLocks noGrp="1"/>
          </p:cNvSpPr>
          <p:nvPr>
            <p:ph type="sldNum" sz="quarter" idx="12"/>
          </p:nvPr>
        </p:nvSpPr>
        <p:spPr/>
        <p:txBody>
          <a:bodyPr/>
          <a:lstStyle/>
          <a:p>
            <a:fld id="{D57F1E4F-1CFF-5643-939E-217C01CDF565}" type="slidenum">
              <a:rPr lang="en-US" dirty="0"/>
              <a:pPr/>
              <a:t>23</a:t>
            </a:fld>
            <a:endParaRPr lang="en-US"/>
          </a:p>
        </p:txBody>
      </p:sp>
      <p:sp>
        <p:nvSpPr>
          <p:cNvPr id="4" name="Title 3">
            <a:extLst>
              <a:ext uri="{FF2B5EF4-FFF2-40B4-BE49-F238E27FC236}">
                <a16:creationId xmlns:a16="http://schemas.microsoft.com/office/drawing/2014/main" id="{31FB5AC6-30B5-D571-F2FA-C7C2F319F7D9}"/>
              </a:ext>
            </a:extLst>
          </p:cNvPr>
          <p:cNvSpPr>
            <a:spLocks noGrp="1"/>
          </p:cNvSpPr>
          <p:nvPr>
            <p:ph type="title"/>
          </p:nvPr>
        </p:nvSpPr>
        <p:spPr>
          <a:xfrm>
            <a:off x="2811176" y="105834"/>
            <a:ext cx="6142112" cy="1037166"/>
          </a:xfrm>
        </p:spPr>
        <p:txBody>
          <a:bodyPr>
            <a:normAutofit/>
          </a:bodyPr>
          <a:lstStyle/>
          <a:p>
            <a:r>
              <a:rPr lang="en-US" sz="3000" b="1">
                <a:latin typeface="Karla"/>
              </a:rPr>
              <a:t>Safety Plans &amp; the Stress Response Cycle</a:t>
            </a:r>
            <a:endParaRPr lang="en-US" sz="3000" b="1"/>
          </a:p>
        </p:txBody>
      </p:sp>
    </p:spTree>
    <p:extLst>
      <p:ext uri="{BB962C8B-B14F-4D97-AF65-F5344CB8AC3E}">
        <p14:creationId xmlns:p14="http://schemas.microsoft.com/office/powerpoint/2010/main" val="153672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7C49-66F1-74BB-8D8D-D6426CCF973E}"/>
              </a:ext>
            </a:extLst>
          </p:cNvPr>
          <p:cNvSpPr>
            <a:spLocks noGrp="1"/>
          </p:cNvSpPr>
          <p:nvPr>
            <p:ph type="title"/>
          </p:nvPr>
        </p:nvSpPr>
        <p:spPr>
          <a:xfrm>
            <a:off x="1009489" y="2278728"/>
            <a:ext cx="8596668" cy="2763134"/>
          </a:xfrm>
          <a:ln w="12700">
            <a:solidFill>
              <a:schemeClr val="accent1"/>
            </a:solidFill>
          </a:ln>
        </p:spPr>
        <p:txBody>
          <a:bodyPr/>
          <a:lstStyle/>
          <a:p>
            <a:pPr algn="ctr"/>
            <a:r>
              <a:rPr lang="en-US" b="1">
                <a:latin typeface="Karla"/>
              </a:rPr>
              <a:t>Activity: Creating a Safety Plan</a:t>
            </a:r>
            <a:endParaRPr lang="en-US" b="1"/>
          </a:p>
        </p:txBody>
      </p:sp>
      <p:sp>
        <p:nvSpPr>
          <p:cNvPr id="4" name="Slide Number Placeholder 3">
            <a:extLst>
              <a:ext uri="{FF2B5EF4-FFF2-40B4-BE49-F238E27FC236}">
                <a16:creationId xmlns:a16="http://schemas.microsoft.com/office/drawing/2014/main" id="{D99EC694-CA2E-139F-1F02-440CCDA7AB88}"/>
              </a:ext>
            </a:extLst>
          </p:cNvPr>
          <p:cNvSpPr>
            <a:spLocks noGrp="1"/>
          </p:cNvSpPr>
          <p:nvPr>
            <p:ph type="sldNum" sz="quarter" idx="12"/>
          </p:nvPr>
        </p:nvSpPr>
        <p:spPr/>
        <p:txBody>
          <a:bodyPr/>
          <a:lstStyle/>
          <a:p>
            <a:fld id="{D57F1E4F-1CFF-5643-939E-217C01CDF565}" type="slidenum">
              <a:rPr lang="en-US" dirty="0"/>
              <a:pPr/>
              <a:t>24</a:t>
            </a:fld>
            <a:endParaRPr lang="en-US"/>
          </a:p>
        </p:txBody>
      </p:sp>
      <p:pic>
        <p:nvPicPr>
          <p:cNvPr id="3" name="Picture 4" descr="Icon&#10;&#10;Description automatically generated">
            <a:extLst>
              <a:ext uri="{FF2B5EF4-FFF2-40B4-BE49-F238E27FC236}">
                <a16:creationId xmlns:a16="http://schemas.microsoft.com/office/drawing/2014/main" id="{D102B3B1-4B1B-7619-1E0E-9FDF4986132A}"/>
              </a:ext>
            </a:extLst>
          </p:cNvPr>
          <p:cNvPicPr>
            <a:picLocks noChangeAspect="1"/>
          </p:cNvPicPr>
          <p:nvPr/>
        </p:nvPicPr>
        <p:blipFill>
          <a:blip r:embed="rId3"/>
          <a:stretch>
            <a:fillRect/>
          </a:stretch>
        </p:blipFill>
        <p:spPr>
          <a:xfrm>
            <a:off x="4155311" y="948159"/>
            <a:ext cx="2299504" cy="2309149"/>
          </a:xfrm>
          <a:prstGeom prst="rect">
            <a:avLst/>
          </a:prstGeom>
        </p:spPr>
      </p:pic>
    </p:spTree>
    <p:extLst>
      <p:ext uri="{BB962C8B-B14F-4D97-AF65-F5344CB8AC3E}">
        <p14:creationId xmlns:p14="http://schemas.microsoft.com/office/powerpoint/2010/main" val="1627511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AFFCA-A3CA-B708-08F0-9CCC59E64A5E}"/>
              </a:ext>
            </a:extLst>
          </p:cNvPr>
          <p:cNvSpPr>
            <a:spLocks noGrp="1"/>
          </p:cNvSpPr>
          <p:nvPr>
            <p:ph idx="1"/>
          </p:nvPr>
        </p:nvSpPr>
        <p:spPr>
          <a:xfrm>
            <a:off x="687102" y="1709742"/>
            <a:ext cx="8690501" cy="4312669"/>
          </a:xfrm>
        </p:spPr>
        <p:txBody>
          <a:bodyPr vert="horz" lIns="91440" tIns="45720" rIns="91440" bIns="45720" rtlCol="0" anchor="t">
            <a:normAutofit/>
          </a:bodyPr>
          <a:lstStyle/>
          <a:p>
            <a:pPr marL="285750" indent="-285750">
              <a:buFont typeface="Symbol"/>
              <a:buChar char="•"/>
            </a:pPr>
            <a:r>
              <a:rPr lang="en-CA" sz="2400" b="0" dirty="0">
                <a:latin typeface="Arial"/>
                <a:cs typeface="Arial"/>
              </a:rPr>
              <a:t>What are the most important things you learned in this workshop? </a:t>
            </a:r>
            <a:endParaRPr lang="en-US" sz="2400" b="0" dirty="0">
              <a:latin typeface="Arial"/>
              <a:cs typeface="Arial"/>
            </a:endParaRPr>
          </a:p>
          <a:p>
            <a:pPr marL="285750" indent="-285750">
              <a:buFont typeface="Symbol"/>
              <a:buChar char="•"/>
            </a:pPr>
            <a:r>
              <a:rPr lang="en-CA" sz="2400" b="0" dirty="0">
                <a:latin typeface="Arial"/>
                <a:cs typeface="Arial"/>
              </a:rPr>
              <a:t>What is working well for you that you want to continue doing? </a:t>
            </a:r>
            <a:endParaRPr lang="en-US" sz="2400" b="0" dirty="0">
              <a:latin typeface="Arial"/>
              <a:cs typeface="Arial"/>
            </a:endParaRPr>
          </a:p>
          <a:p>
            <a:pPr marL="285750" indent="-285750">
              <a:buFont typeface="Symbol"/>
              <a:buChar char="•"/>
            </a:pPr>
            <a:r>
              <a:rPr lang="en-CA" sz="2400" b="0" dirty="0">
                <a:latin typeface="Arial"/>
                <a:cs typeface="Arial"/>
              </a:rPr>
              <a:t>What is one thing you intend to carry back with you?</a:t>
            </a:r>
            <a:endParaRPr lang="en-US" sz="2400" b="0" dirty="0">
              <a:latin typeface="Arial"/>
              <a:cs typeface="Arial"/>
            </a:endParaRPr>
          </a:p>
          <a:p>
            <a:pPr marL="285750" indent="-285750">
              <a:buFont typeface="Symbol"/>
              <a:buChar char="•"/>
            </a:pPr>
            <a:r>
              <a:rPr lang="en-CA" sz="2400" b="0" dirty="0">
                <a:latin typeface="Arial"/>
                <a:cs typeface="Arial"/>
              </a:rPr>
              <a:t>What changes might you think about making to support yourself, your people you serve, or your colleagues in managing stress?</a:t>
            </a:r>
            <a:endParaRPr lang="en-US" sz="2400" b="0" dirty="0">
              <a:latin typeface="Arial"/>
              <a:cs typeface="Arial"/>
            </a:endParaRPr>
          </a:p>
          <a:p>
            <a:pPr marL="285750" indent="-285750">
              <a:buFont typeface="Symbol"/>
              <a:buChar char="•"/>
            </a:pPr>
            <a:r>
              <a:rPr lang="en-CA" sz="2400" b="0" dirty="0">
                <a:latin typeface="Arial"/>
                <a:cs typeface="Arial"/>
              </a:rPr>
              <a:t>What is something you commit to doing differently?</a:t>
            </a:r>
            <a:endParaRPr lang="en-US" sz="2400" b="0" dirty="0">
              <a:latin typeface="Arial"/>
              <a:cs typeface="Arial"/>
            </a:endParaRPr>
          </a:p>
          <a:p>
            <a:endParaRPr lang="en-US"/>
          </a:p>
        </p:txBody>
      </p:sp>
      <p:sp>
        <p:nvSpPr>
          <p:cNvPr id="3" name="Slide Number Placeholder 2">
            <a:extLst>
              <a:ext uri="{FF2B5EF4-FFF2-40B4-BE49-F238E27FC236}">
                <a16:creationId xmlns:a16="http://schemas.microsoft.com/office/drawing/2014/main" id="{3C615824-326E-3B34-C687-14DDE5A1DD4F}"/>
              </a:ext>
            </a:extLst>
          </p:cNvPr>
          <p:cNvSpPr>
            <a:spLocks noGrp="1"/>
          </p:cNvSpPr>
          <p:nvPr>
            <p:ph type="sldNum" sz="quarter" idx="12"/>
          </p:nvPr>
        </p:nvSpPr>
        <p:spPr/>
        <p:txBody>
          <a:bodyPr/>
          <a:lstStyle/>
          <a:p>
            <a:fld id="{D57F1E4F-1CFF-5643-939E-217C01CDF565}" type="slidenum">
              <a:rPr lang="en-US" dirty="0"/>
              <a:pPr/>
              <a:t>25</a:t>
            </a:fld>
            <a:endParaRPr lang="en-US"/>
          </a:p>
        </p:txBody>
      </p:sp>
      <p:sp>
        <p:nvSpPr>
          <p:cNvPr id="4" name="Title 3">
            <a:extLst>
              <a:ext uri="{FF2B5EF4-FFF2-40B4-BE49-F238E27FC236}">
                <a16:creationId xmlns:a16="http://schemas.microsoft.com/office/drawing/2014/main" id="{D6054947-A5EE-116A-5A94-1FF7E0C013A9}"/>
              </a:ext>
            </a:extLst>
          </p:cNvPr>
          <p:cNvSpPr>
            <a:spLocks noGrp="1"/>
          </p:cNvSpPr>
          <p:nvPr>
            <p:ph type="title"/>
          </p:nvPr>
        </p:nvSpPr>
        <p:spPr/>
        <p:txBody>
          <a:bodyPr/>
          <a:lstStyle/>
          <a:p>
            <a:r>
              <a:rPr lang="en-US" b="1">
                <a:latin typeface="Karla"/>
              </a:rPr>
              <a:t>Reflection</a:t>
            </a:r>
            <a:endParaRPr lang="en-US" b="1"/>
          </a:p>
        </p:txBody>
      </p:sp>
    </p:spTree>
    <p:extLst>
      <p:ext uri="{BB962C8B-B14F-4D97-AF65-F5344CB8AC3E}">
        <p14:creationId xmlns:p14="http://schemas.microsoft.com/office/powerpoint/2010/main" val="3658998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1E8810-88AA-EF36-F5A2-243051B004A3}"/>
              </a:ext>
            </a:extLst>
          </p:cNvPr>
          <p:cNvSpPr>
            <a:spLocks noGrp="1"/>
          </p:cNvSpPr>
          <p:nvPr/>
        </p:nvSpPr>
        <p:spPr>
          <a:xfrm>
            <a:off x="921281" y="1542322"/>
            <a:ext cx="8605538" cy="1618763"/>
          </a:xfrm>
          <a:prstGeom prst="rect">
            <a:avLst/>
          </a:prstGeom>
          <a:ln w="28575">
            <a:solidFill>
              <a:srgbClr val="FB9240"/>
            </a:solidFill>
          </a:ln>
        </p:spPr>
        <p:txBody>
          <a:bodyPr vert="horz" lIns="91440" tIns="45720" rIns="91440" bIns="45720" rtlCol="0" anchor="ctr">
            <a:normAutofit/>
          </a:bodyPr>
          <a:lstStyle>
            <a:lvl1pPr algn="ctr" defTabSz="457200" rtl="0" eaLnBrk="1" latinLnBrk="0" hangingPunct="1">
              <a:spcBef>
                <a:spcPct val="0"/>
              </a:spcBef>
              <a:buNone/>
              <a:defRPr sz="4000" b="0" kern="1200" cap="none">
                <a:solidFill>
                  <a:srgbClr val="2170B8"/>
                </a:solidFill>
                <a:latin typeface="Karl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b="1" dirty="0">
                <a:latin typeface="Karla"/>
              </a:rPr>
              <a:t>Thank you!</a:t>
            </a:r>
            <a:endParaRPr lang="en-US" sz="4500" b="1" dirty="0"/>
          </a:p>
        </p:txBody>
      </p:sp>
      <p:sp>
        <p:nvSpPr>
          <p:cNvPr id="10" name="Text Placeholder 2">
            <a:extLst>
              <a:ext uri="{FF2B5EF4-FFF2-40B4-BE49-F238E27FC236}">
                <a16:creationId xmlns:a16="http://schemas.microsoft.com/office/drawing/2014/main" id="{95676A53-D5B0-005A-63B2-258D4A3F6889}"/>
              </a:ext>
            </a:extLst>
          </p:cNvPr>
          <p:cNvSpPr>
            <a:spLocks noGrp="1"/>
          </p:cNvSpPr>
          <p:nvPr/>
        </p:nvSpPr>
        <p:spPr>
          <a:xfrm>
            <a:off x="921201" y="3431670"/>
            <a:ext cx="8596668" cy="860400"/>
          </a:xfrm>
          <a:prstGeom prst="rect">
            <a:avLst/>
          </a:prstGeom>
          <a:ln w="12700">
            <a:solidFill>
              <a:srgbClr val="AFD13D"/>
            </a:solidFill>
          </a:ln>
        </p:spPr>
        <p:txBody>
          <a:bodyPr vert="horz" lIns="91440" tIns="45720" rIns="91440" bIns="45720" rtlCol="0" anchor="ctr">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dirty="0">
                <a:latin typeface="Arial"/>
                <a:cs typeface="Arial"/>
              </a:rPr>
              <a:t>Contact: sareeta@vancouverhumanesociety.bc.ca</a:t>
            </a:r>
            <a:endParaRPr lang="en-US" dirty="0"/>
          </a:p>
        </p:txBody>
      </p:sp>
      <p:sp>
        <p:nvSpPr>
          <p:cNvPr id="11" name="Slide Number Placeholder 3">
            <a:extLst>
              <a:ext uri="{FF2B5EF4-FFF2-40B4-BE49-F238E27FC236}">
                <a16:creationId xmlns:a16="http://schemas.microsoft.com/office/drawing/2014/main" id="{31E6A1AF-E8CA-EF9C-53D4-C987F459B7D2}"/>
              </a:ext>
            </a:extLst>
          </p:cNvPr>
          <p:cNvSpPr>
            <a:spLocks noGrp="1"/>
          </p:cNvSpPr>
          <p:nvPr/>
        </p:nvSpPr>
        <p:spPr>
          <a:xfrm>
            <a:off x="11306577" y="625972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dirty="0"/>
              <a:pPr/>
              <a:t>26</a:t>
            </a:fld>
            <a:endParaRPr lang="en-US" dirty="0"/>
          </a:p>
        </p:txBody>
      </p:sp>
      <p:sp>
        <p:nvSpPr>
          <p:cNvPr id="12" name="Text Placeholder 2">
            <a:extLst>
              <a:ext uri="{FF2B5EF4-FFF2-40B4-BE49-F238E27FC236}">
                <a16:creationId xmlns:a16="http://schemas.microsoft.com/office/drawing/2014/main" id="{21F9C303-8973-3881-B5A6-747EBBD63AAF}"/>
              </a:ext>
            </a:extLst>
          </p:cNvPr>
          <p:cNvSpPr txBox="1">
            <a:spLocks/>
          </p:cNvSpPr>
          <p:nvPr/>
        </p:nvSpPr>
        <p:spPr>
          <a:xfrm>
            <a:off x="922382" y="4567430"/>
            <a:ext cx="5853275" cy="1622313"/>
          </a:xfrm>
          <a:prstGeom prst="rect">
            <a:avLst/>
          </a:prstGeom>
          <a:ln w="12700">
            <a:solidFill>
              <a:srgbClr val="2170B8"/>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dirty="0">
                <a:solidFill>
                  <a:schemeClr val="tx1"/>
                </a:solidFill>
                <a:latin typeface="Arial"/>
                <a:cs typeface="Arial"/>
              </a:rPr>
              <a:t>Please scan the QR code to share your feedback with us via our short survey.</a:t>
            </a:r>
            <a:endParaRPr lang="en-US" dirty="0">
              <a:solidFill>
                <a:schemeClr val="tx1"/>
              </a:solidFill>
            </a:endParaRPr>
          </a:p>
        </p:txBody>
      </p:sp>
      <p:pic>
        <p:nvPicPr>
          <p:cNvPr id="2" name="Picture 2" descr="A qr code with a few black squares&#10;&#10;Description automatically generated">
            <a:extLst>
              <a:ext uri="{FF2B5EF4-FFF2-40B4-BE49-F238E27FC236}">
                <a16:creationId xmlns:a16="http://schemas.microsoft.com/office/drawing/2014/main" id="{D821EB8A-8C9E-0328-9640-5F4EDECA91F4}"/>
              </a:ext>
            </a:extLst>
          </p:cNvPr>
          <p:cNvPicPr>
            <a:picLocks noChangeAspect="1"/>
          </p:cNvPicPr>
          <p:nvPr/>
        </p:nvPicPr>
        <p:blipFill>
          <a:blip r:embed="rId3"/>
          <a:stretch>
            <a:fillRect/>
          </a:stretch>
        </p:blipFill>
        <p:spPr>
          <a:xfrm>
            <a:off x="6983663" y="4423610"/>
            <a:ext cx="2208464" cy="2208464"/>
          </a:xfrm>
          <a:prstGeom prst="rect">
            <a:avLst/>
          </a:prstGeom>
        </p:spPr>
      </p:pic>
    </p:spTree>
    <p:extLst>
      <p:ext uri="{BB962C8B-B14F-4D97-AF65-F5344CB8AC3E}">
        <p14:creationId xmlns:p14="http://schemas.microsoft.com/office/powerpoint/2010/main" val="173176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9FD04C-F9DE-3AFB-C9B1-F7CF57D715B0}"/>
              </a:ext>
            </a:extLst>
          </p:cNvPr>
          <p:cNvSpPr>
            <a:spLocks noGrp="1"/>
          </p:cNvSpPr>
          <p:nvPr>
            <p:ph type="sldNum" sz="quarter" idx="12"/>
          </p:nvPr>
        </p:nvSpPr>
        <p:spPr>
          <a:xfrm>
            <a:off x="11306577" y="6259726"/>
            <a:ext cx="683339" cy="365125"/>
          </a:xfrm>
        </p:spPr>
        <p:txBody>
          <a:bodyPr anchor="ctr">
            <a:normAutofit/>
          </a:bodyPr>
          <a:lstStyle/>
          <a:p>
            <a:pPr>
              <a:lnSpc>
                <a:spcPct val="90000"/>
              </a:lnSpc>
              <a:spcAft>
                <a:spcPts val="600"/>
              </a:spcAft>
            </a:pPr>
            <a:fld id="{D57F1E4F-1CFF-5643-939E-217C01CDF565}" type="slidenum">
              <a:rPr lang="en-US" sz="1900" dirty="0"/>
              <a:pPr>
                <a:lnSpc>
                  <a:spcPct val="90000"/>
                </a:lnSpc>
                <a:spcAft>
                  <a:spcPts val="600"/>
                </a:spcAft>
              </a:pPr>
              <a:t>3</a:t>
            </a:fld>
            <a:endParaRPr lang="en-US" sz="1900"/>
          </a:p>
        </p:txBody>
      </p:sp>
      <p:sp>
        <p:nvSpPr>
          <p:cNvPr id="4" name="Title 3">
            <a:extLst>
              <a:ext uri="{FF2B5EF4-FFF2-40B4-BE49-F238E27FC236}">
                <a16:creationId xmlns:a16="http://schemas.microsoft.com/office/drawing/2014/main" id="{3FDDD22E-EA65-69CB-67E1-C0A347969A22}"/>
              </a:ext>
            </a:extLst>
          </p:cNvPr>
          <p:cNvSpPr>
            <a:spLocks noGrp="1"/>
          </p:cNvSpPr>
          <p:nvPr>
            <p:ph type="title"/>
          </p:nvPr>
        </p:nvSpPr>
        <p:spPr>
          <a:xfrm>
            <a:off x="2811176" y="105834"/>
            <a:ext cx="6542650" cy="1037166"/>
          </a:xfrm>
        </p:spPr>
        <p:txBody>
          <a:bodyPr anchor="b">
            <a:normAutofit/>
          </a:bodyPr>
          <a:lstStyle/>
          <a:p>
            <a:r>
              <a:rPr lang="en-US" b="1"/>
              <a:t>Learning Objectives</a:t>
            </a:r>
            <a:endParaRPr lang="en-US" dirty="0"/>
          </a:p>
        </p:txBody>
      </p:sp>
      <p:graphicFrame>
        <p:nvGraphicFramePr>
          <p:cNvPr id="6" name="Content Placeholder 1">
            <a:extLst>
              <a:ext uri="{FF2B5EF4-FFF2-40B4-BE49-F238E27FC236}">
                <a16:creationId xmlns:a16="http://schemas.microsoft.com/office/drawing/2014/main" id="{3B03DD8A-C38F-3E5E-B83C-739F90B10C10}"/>
              </a:ext>
            </a:extLst>
          </p:cNvPr>
          <p:cNvGraphicFramePr>
            <a:graphicFrameLocks noGrp="1"/>
          </p:cNvGraphicFramePr>
          <p:nvPr>
            <p:ph idx="1"/>
          </p:nvPr>
        </p:nvGraphicFramePr>
        <p:xfrm>
          <a:off x="677333" y="1543665"/>
          <a:ext cx="8690501" cy="4605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73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14452F-0B0D-230D-7325-7F9474EF2BA8}"/>
              </a:ext>
            </a:extLst>
          </p:cNvPr>
          <p:cNvSpPr>
            <a:spLocks noGrp="1"/>
          </p:cNvSpPr>
          <p:nvPr>
            <p:ph idx="1"/>
          </p:nvPr>
        </p:nvSpPr>
        <p:spPr/>
        <p:txBody>
          <a:bodyPr vert="horz" lIns="91440" tIns="45720" rIns="91440" bIns="45720" rtlCol="0" anchor="t">
            <a:normAutofit/>
          </a:bodyPr>
          <a:lstStyle/>
          <a:p>
            <a:r>
              <a:rPr lang="en-US" dirty="0">
                <a:latin typeface="Arial"/>
                <a:cs typeface="Arial"/>
              </a:rPr>
              <a:t>MENTIMETER GOES HERE</a:t>
            </a:r>
            <a:endParaRPr lang="en-US" dirty="0"/>
          </a:p>
        </p:txBody>
      </p:sp>
      <p:sp>
        <p:nvSpPr>
          <p:cNvPr id="3" name="Slide Number Placeholder 2">
            <a:extLst>
              <a:ext uri="{FF2B5EF4-FFF2-40B4-BE49-F238E27FC236}">
                <a16:creationId xmlns:a16="http://schemas.microsoft.com/office/drawing/2014/main" id="{BD5502D7-2ED2-92E1-212E-64A463C61389}"/>
              </a:ext>
            </a:extLst>
          </p:cNvPr>
          <p:cNvSpPr>
            <a:spLocks noGrp="1"/>
          </p:cNvSpPr>
          <p:nvPr>
            <p:ph type="sldNum" sz="quarter" idx="12"/>
          </p:nvPr>
        </p:nvSpPr>
        <p:spPr/>
        <p:txBody>
          <a:bodyPr/>
          <a:lstStyle/>
          <a:p>
            <a:fld id="{D57F1E4F-1CFF-5643-939E-217C01CDF565}" type="slidenum">
              <a:rPr lang="en-US" dirty="0"/>
              <a:pPr/>
              <a:t>4</a:t>
            </a:fld>
            <a:endParaRPr lang="en-US"/>
          </a:p>
        </p:txBody>
      </p:sp>
      <p:sp>
        <p:nvSpPr>
          <p:cNvPr id="4" name="Title 3">
            <a:extLst>
              <a:ext uri="{FF2B5EF4-FFF2-40B4-BE49-F238E27FC236}">
                <a16:creationId xmlns:a16="http://schemas.microsoft.com/office/drawing/2014/main" id="{F3072ACD-F908-208A-5E21-FF4250E40E7F}"/>
              </a:ext>
            </a:extLst>
          </p:cNvPr>
          <p:cNvSpPr>
            <a:spLocks noGrp="1"/>
          </p:cNvSpPr>
          <p:nvPr>
            <p:ph type="title"/>
          </p:nvPr>
        </p:nvSpPr>
        <p:spPr/>
        <p:txBody>
          <a:bodyPr>
            <a:normAutofit fontScale="90000"/>
          </a:bodyPr>
          <a:lstStyle/>
          <a:p>
            <a:r>
              <a:rPr lang="en-US" b="1" dirty="0">
                <a:latin typeface="Karla"/>
              </a:rPr>
              <a:t>What do you hope to learn today?</a:t>
            </a:r>
            <a:endParaRPr lang="en-US" b="1" dirty="0"/>
          </a:p>
        </p:txBody>
      </p:sp>
    </p:spTree>
    <p:extLst>
      <p:ext uri="{BB962C8B-B14F-4D97-AF65-F5344CB8AC3E}">
        <p14:creationId xmlns:p14="http://schemas.microsoft.com/office/powerpoint/2010/main" val="293587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D6BA03-F1C0-6CF7-FDE6-CE8169211C9D}"/>
              </a:ext>
            </a:extLst>
          </p:cNvPr>
          <p:cNvSpPr>
            <a:spLocks noGrp="1"/>
          </p:cNvSpPr>
          <p:nvPr>
            <p:ph type="body" idx="1"/>
          </p:nvPr>
        </p:nvSpPr>
        <p:spPr>
          <a:xfrm>
            <a:off x="930692" y="1632294"/>
            <a:ext cx="7012352" cy="543893"/>
          </a:xfrm>
        </p:spPr>
        <p:txBody>
          <a:bodyPr vert="horz" lIns="91440" tIns="45720" rIns="91440" bIns="45720" rtlCol="0" anchor="ctr">
            <a:noAutofit/>
          </a:bodyPr>
          <a:lstStyle/>
          <a:p>
            <a:r>
              <a:rPr lang="en-CA" sz="2200" dirty="0">
                <a:solidFill>
                  <a:schemeClr val="accent1"/>
                </a:solidFill>
                <a:latin typeface="Arial"/>
                <a:cs typeface="Arial"/>
              </a:rPr>
              <a:t>Compassion fatigue (or rather, empathy fatigue)</a:t>
            </a:r>
            <a:endParaRPr lang="en-US" sz="2200" b="0" dirty="0">
              <a:solidFill>
                <a:schemeClr val="accent1"/>
              </a:solidFill>
              <a:latin typeface="Arial"/>
              <a:cs typeface="Arial"/>
            </a:endParaRPr>
          </a:p>
        </p:txBody>
      </p:sp>
      <p:sp>
        <p:nvSpPr>
          <p:cNvPr id="4" name="Slide Number Placeholder 3">
            <a:extLst>
              <a:ext uri="{FF2B5EF4-FFF2-40B4-BE49-F238E27FC236}">
                <a16:creationId xmlns:a16="http://schemas.microsoft.com/office/drawing/2014/main" id="{8735E675-36D9-6DC5-0B06-8DC2A7128451}"/>
              </a:ext>
            </a:extLst>
          </p:cNvPr>
          <p:cNvSpPr>
            <a:spLocks noGrp="1"/>
          </p:cNvSpPr>
          <p:nvPr>
            <p:ph type="sldNum" sz="quarter" idx="12"/>
          </p:nvPr>
        </p:nvSpPr>
        <p:spPr/>
        <p:txBody>
          <a:bodyPr/>
          <a:lstStyle/>
          <a:p>
            <a:fld id="{D57F1E4F-1CFF-5643-939E-217C01CDF565}" type="slidenum">
              <a:rPr lang="en-US" dirty="0"/>
              <a:pPr/>
              <a:t>5</a:t>
            </a:fld>
            <a:endParaRPr lang="en-US"/>
          </a:p>
        </p:txBody>
      </p:sp>
      <p:sp>
        <p:nvSpPr>
          <p:cNvPr id="5" name="TextBox 4">
            <a:extLst>
              <a:ext uri="{FF2B5EF4-FFF2-40B4-BE49-F238E27FC236}">
                <a16:creationId xmlns:a16="http://schemas.microsoft.com/office/drawing/2014/main" id="{EA01534A-39A8-5D7E-BC68-A345BA46AC28}"/>
              </a:ext>
            </a:extLst>
          </p:cNvPr>
          <p:cNvSpPr txBox="1"/>
          <p:nvPr/>
        </p:nvSpPr>
        <p:spPr>
          <a:xfrm>
            <a:off x="3982085" y="6263796"/>
            <a:ext cx="628603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600" i="1" dirty="0">
                <a:latin typeface="Arial"/>
                <a:cs typeface="Arial"/>
              </a:rPr>
              <a:t>Sources: </a:t>
            </a:r>
            <a:r>
              <a:rPr lang="en-CA" sz="1600" i="1" dirty="0" err="1">
                <a:latin typeface="Arial"/>
                <a:cs typeface="Arial"/>
              </a:rPr>
              <a:t>Berzoff</a:t>
            </a:r>
            <a:r>
              <a:rPr lang="en-CA" sz="1600" i="1" dirty="0">
                <a:latin typeface="Arial"/>
                <a:cs typeface="Arial"/>
              </a:rPr>
              <a:t> &amp; Kita, 2010; Newell et al., 2016; </a:t>
            </a:r>
            <a:r>
              <a:rPr lang="en-US" sz="1600" i="1" dirty="0">
                <a:latin typeface="Arial"/>
                <a:cs typeface="Arial"/>
              </a:rPr>
              <a:t>(Figley, 1995).</a:t>
            </a:r>
          </a:p>
        </p:txBody>
      </p:sp>
      <p:sp>
        <p:nvSpPr>
          <p:cNvPr id="2" name="TextBox 1">
            <a:extLst>
              <a:ext uri="{FF2B5EF4-FFF2-40B4-BE49-F238E27FC236}">
                <a16:creationId xmlns:a16="http://schemas.microsoft.com/office/drawing/2014/main" id="{A0730792-1200-35B0-52BE-5C1456327F84}"/>
              </a:ext>
            </a:extLst>
          </p:cNvPr>
          <p:cNvSpPr txBox="1"/>
          <p:nvPr/>
        </p:nvSpPr>
        <p:spPr>
          <a:xfrm>
            <a:off x="925673" y="3851753"/>
            <a:ext cx="892048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CA" sz="2000" dirty="0">
                <a:solidFill>
                  <a:schemeClr val="tx1">
                    <a:lumMod val="75000"/>
                    <a:lumOff val="25000"/>
                  </a:schemeClr>
                </a:solidFill>
                <a:latin typeface="Arial"/>
                <a:cs typeface="Arial"/>
              </a:rPr>
              <a:t>Occupational burnout results from chronic work-related stress, with symptoms characterized by feelings of energy depletion or exhaustion, increased mental distance from one’s job, feelings of negativism or cynicism related to one’s job, and reduced professional efficacy.</a:t>
            </a:r>
            <a:endParaRPr lang="en-CA" sz="2000" dirty="0">
              <a:solidFill>
                <a:schemeClr val="tx1">
                  <a:lumMod val="75000"/>
                  <a:lumOff val="25000"/>
                </a:schemeClr>
              </a:solidFill>
              <a:latin typeface="Arial"/>
              <a:ea typeface="+mn-lt"/>
              <a:cs typeface="+mn-lt"/>
            </a:endParaRPr>
          </a:p>
          <a:p>
            <a:pPr marL="342900" indent="-342900">
              <a:buFont typeface="Wingdings"/>
              <a:buChar char="Ø"/>
            </a:pPr>
            <a:endParaRPr lang="en-CA" sz="2000" dirty="0">
              <a:solidFill>
                <a:schemeClr val="tx1">
                  <a:lumMod val="75000"/>
                  <a:lumOff val="25000"/>
                </a:schemeClr>
              </a:solidFill>
              <a:latin typeface="Arial"/>
              <a:cs typeface="Arial"/>
            </a:endParaRPr>
          </a:p>
        </p:txBody>
      </p:sp>
      <p:sp>
        <p:nvSpPr>
          <p:cNvPr id="6" name="TextBox 5">
            <a:extLst>
              <a:ext uri="{FF2B5EF4-FFF2-40B4-BE49-F238E27FC236}">
                <a16:creationId xmlns:a16="http://schemas.microsoft.com/office/drawing/2014/main" id="{A6384ECF-05A9-4F38-ABEE-30494A50C6BF}"/>
              </a:ext>
            </a:extLst>
          </p:cNvPr>
          <p:cNvSpPr txBox="1"/>
          <p:nvPr/>
        </p:nvSpPr>
        <p:spPr>
          <a:xfrm>
            <a:off x="924560" y="2222117"/>
            <a:ext cx="817476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CA" sz="2000" dirty="0">
                <a:solidFill>
                  <a:schemeClr val="tx1">
                    <a:lumMod val="75000"/>
                    <a:lumOff val="25000"/>
                  </a:schemeClr>
                </a:solidFill>
                <a:latin typeface="Arial"/>
                <a:cs typeface="Arial"/>
              </a:rPr>
              <a:t>The emotional exhaustion and reduced compassion that may result from chronically using empathy when helping those who are suffering. It is sometimes referred to as secondary traumatic stress.</a:t>
            </a:r>
            <a:endParaRPr lang="en-US" sz="2000" dirty="0">
              <a:solidFill>
                <a:schemeClr val="tx1">
                  <a:lumMod val="75000"/>
                  <a:lumOff val="25000"/>
                </a:schemeClr>
              </a:solidFill>
            </a:endParaRPr>
          </a:p>
        </p:txBody>
      </p:sp>
      <p:sp>
        <p:nvSpPr>
          <p:cNvPr id="7" name="TextBox 6">
            <a:extLst>
              <a:ext uri="{FF2B5EF4-FFF2-40B4-BE49-F238E27FC236}">
                <a16:creationId xmlns:a16="http://schemas.microsoft.com/office/drawing/2014/main" id="{0036A063-17B1-EFA5-CA04-D36F0CF8FFE2}"/>
              </a:ext>
            </a:extLst>
          </p:cNvPr>
          <p:cNvSpPr txBox="1"/>
          <p:nvPr/>
        </p:nvSpPr>
        <p:spPr>
          <a:xfrm>
            <a:off x="935355" y="3421911"/>
            <a:ext cx="219456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200" b="1">
                <a:solidFill>
                  <a:schemeClr val="accent1"/>
                </a:solidFill>
                <a:latin typeface="Arial"/>
                <a:cs typeface="Arial"/>
              </a:rPr>
              <a:t>Burnout</a:t>
            </a:r>
            <a:endParaRPr lang="en-US" sz="2200">
              <a:solidFill>
                <a:schemeClr val="accent1"/>
              </a:solidFill>
            </a:endParaRPr>
          </a:p>
        </p:txBody>
      </p:sp>
      <p:sp>
        <p:nvSpPr>
          <p:cNvPr id="9" name="Title 3">
            <a:extLst>
              <a:ext uri="{FF2B5EF4-FFF2-40B4-BE49-F238E27FC236}">
                <a16:creationId xmlns:a16="http://schemas.microsoft.com/office/drawing/2014/main" id="{8658A529-85DD-FE16-C378-77E196F9B292}"/>
              </a:ext>
            </a:extLst>
          </p:cNvPr>
          <p:cNvSpPr>
            <a:spLocks noGrp="1"/>
          </p:cNvSpPr>
          <p:nvPr>
            <p:ph type="title"/>
          </p:nvPr>
        </p:nvSpPr>
        <p:spPr>
          <a:xfrm>
            <a:off x="2820822" y="356618"/>
            <a:ext cx="5144042" cy="583825"/>
          </a:xfrm>
        </p:spPr>
        <p:txBody>
          <a:bodyPr>
            <a:normAutofit fontScale="90000"/>
          </a:bodyPr>
          <a:lstStyle/>
          <a:p>
            <a:r>
              <a:rPr lang="en-US" b="1" dirty="0">
                <a:latin typeface="Karla"/>
              </a:rPr>
              <a:t>Key Terms</a:t>
            </a:r>
          </a:p>
        </p:txBody>
      </p:sp>
    </p:spTree>
    <p:extLst>
      <p:ext uri="{BB962C8B-B14F-4D97-AF65-F5344CB8AC3E}">
        <p14:creationId xmlns:p14="http://schemas.microsoft.com/office/powerpoint/2010/main" val="164470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8013-816B-A852-CB72-61FB8443DB03}"/>
              </a:ext>
            </a:extLst>
          </p:cNvPr>
          <p:cNvSpPr>
            <a:spLocks noGrp="1"/>
          </p:cNvSpPr>
          <p:nvPr>
            <p:ph type="title"/>
          </p:nvPr>
        </p:nvSpPr>
        <p:spPr>
          <a:xfrm>
            <a:off x="814104" y="1539234"/>
            <a:ext cx="8596668" cy="4208980"/>
          </a:xfrm>
        </p:spPr>
        <p:txBody>
          <a:bodyPr>
            <a:normAutofit fontScale="90000"/>
          </a:bodyPr>
          <a:lstStyle/>
          <a:p>
            <a:pPr algn="ctr"/>
            <a:r>
              <a:rPr lang="en-CA" b="1">
                <a:latin typeface="Karla"/>
              </a:rPr>
              <a:t>How is this related to a trauma-informed, culturally safe approach?</a:t>
            </a:r>
            <a:br>
              <a:rPr lang="en-CA" b="1">
                <a:latin typeface="Karla"/>
              </a:rPr>
            </a:br>
            <a:br>
              <a:rPr lang="en-CA" b="1">
                <a:latin typeface="Karla"/>
              </a:rPr>
            </a:br>
            <a:r>
              <a:rPr lang="en-CA" b="1">
                <a:latin typeface="Karla"/>
              </a:rPr>
              <a:t>Why is this beneficial for both workers and people accessing services?</a:t>
            </a:r>
            <a:endParaRPr lang="en-US">
              <a:latin typeface="Karla"/>
            </a:endParaRPr>
          </a:p>
        </p:txBody>
      </p:sp>
      <p:sp>
        <p:nvSpPr>
          <p:cNvPr id="4" name="Slide Number Placeholder 3">
            <a:extLst>
              <a:ext uri="{FF2B5EF4-FFF2-40B4-BE49-F238E27FC236}">
                <a16:creationId xmlns:a16="http://schemas.microsoft.com/office/drawing/2014/main" id="{6E9BA6E8-93D2-58B6-2590-956E4442682D}"/>
              </a:ext>
            </a:extLst>
          </p:cNvPr>
          <p:cNvSpPr>
            <a:spLocks noGrp="1"/>
          </p:cNvSpPr>
          <p:nvPr>
            <p:ph type="sldNum" sz="quarter" idx="12"/>
          </p:nvPr>
        </p:nvSpPr>
        <p:spPr/>
        <p:txBody>
          <a:bodyPr/>
          <a:lstStyle/>
          <a:p>
            <a:fld id="{D57F1E4F-1CFF-5643-939E-217C01CDF565}" type="slidenum">
              <a:rPr lang="en-US" dirty="0"/>
              <a:pPr/>
              <a:t>6</a:t>
            </a:fld>
            <a:endParaRPr lang="en-US"/>
          </a:p>
        </p:txBody>
      </p:sp>
      <p:sp>
        <p:nvSpPr>
          <p:cNvPr id="3" name="TextBox 2">
            <a:extLst>
              <a:ext uri="{FF2B5EF4-FFF2-40B4-BE49-F238E27FC236}">
                <a16:creationId xmlns:a16="http://schemas.microsoft.com/office/drawing/2014/main" id="{19C987C4-4D4D-F87A-3590-58DF14667877}"/>
              </a:ext>
            </a:extLst>
          </p:cNvPr>
          <p:cNvSpPr txBox="1"/>
          <p:nvPr/>
        </p:nvSpPr>
        <p:spPr>
          <a:xfrm>
            <a:off x="4983193" y="5932099"/>
            <a:ext cx="59493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Sources: </a:t>
            </a:r>
            <a:r>
              <a:rPr lang="en-US" i="1" dirty="0">
                <a:ea typeface="+mn-lt"/>
                <a:cs typeface="+mn-lt"/>
              </a:rPr>
              <a:t>BC Provincial Mental Health and Substance Use Planning Council, 2013; Bourassa, 2009</a:t>
            </a:r>
          </a:p>
        </p:txBody>
      </p:sp>
    </p:spTree>
    <p:extLst>
      <p:ext uri="{BB962C8B-B14F-4D97-AF65-F5344CB8AC3E}">
        <p14:creationId xmlns:p14="http://schemas.microsoft.com/office/powerpoint/2010/main" val="70969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478D7-92E6-EE1A-2134-7C4E59693186}"/>
              </a:ext>
            </a:extLst>
          </p:cNvPr>
          <p:cNvSpPr>
            <a:spLocks noGrp="1"/>
          </p:cNvSpPr>
          <p:nvPr>
            <p:ph idx="1"/>
          </p:nvPr>
        </p:nvSpPr>
        <p:spPr>
          <a:xfrm>
            <a:off x="667564" y="1867893"/>
            <a:ext cx="8670963" cy="4019592"/>
          </a:xfrm>
        </p:spPr>
        <p:txBody>
          <a:bodyPr vert="horz" lIns="91440" tIns="45720" rIns="91440" bIns="45720" rtlCol="0" anchor="t">
            <a:normAutofit/>
          </a:bodyPr>
          <a:lstStyle/>
          <a:p>
            <a:pPr marL="285750" indent="-285750">
              <a:buFont typeface="Symbol"/>
              <a:buChar char="•"/>
            </a:pPr>
            <a:r>
              <a:rPr lang="en-CA" b="0" dirty="0">
                <a:latin typeface="Arial"/>
                <a:cs typeface="Arial"/>
              </a:rPr>
              <a:t>What energizes you in your work?</a:t>
            </a:r>
            <a:endParaRPr lang="en-US" b="0" dirty="0">
              <a:latin typeface="Arial"/>
              <a:cs typeface="Arial"/>
            </a:endParaRPr>
          </a:p>
          <a:p>
            <a:pPr marL="285750" indent="-285750">
              <a:buFont typeface="Symbol"/>
              <a:buChar char="•"/>
            </a:pPr>
            <a:r>
              <a:rPr lang="en-CA" b="0" dirty="0">
                <a:latin typeface="Arial"/>
                <a:cs typeface="Arial"/>
              </a:rPr>
              <a:t>What do you feel you are doing well regarding self-care?</a:t>
            </a:r>
            <a:endParaRPr lang="en-US" b="0" dirty="0">
              <a:latin typeface="Arial"/>
              <a:cs typeface="Arial"/>
            </a:endParaRPr>
          </a:p>
          <a:p>
            <a:pPr marL="285750" indent="-285750">
              <a:buFont typeface="Symbol"/>
              <a:buChar char="•"/>
            </a:pPr>
            <a:r>
              <a:rPr lang="en-CA" b="0" dirty="0">
                <a:latin typeface="Arial"/>
                <a:cs typeface="Arial"/>
              </a:rPr>
              <a:t>What do you feel you are doing well regarding supporting your coworkers?</a:t>
            </a:r>
            <a:endParaRPr lang="en-US" b="0" dirty="0">
              <a:latin typeface="Arial"/>
              <a:cs typeface="Arial"/>
            </a:endParaRPr>
          </a:p>
          <a:p>
            <a:pPr marL="285750" indent="-285750">
              <a:buFont typeface="Symbol"/>
              <a:buChar char="•"/>
            </a:pPr>
            <a:r>
              <a:rPr lang="en-CA" b="0" dirty="0">
                <a:latin typeface="Arial"/>
                <a:cs typeface="Arial"/>
              </a:rPr>
              <a:t>What do you find draining or stressful in your work?</a:t>
            </a:r>
            <a:endParaRPr lang="en-US" b="0" dirty="0">
              <a:latin typeface="Arial"/>
              <a:cs typeface="Arial"/>
            </a:endParaRPr>
          </a:p>
          <a:p>
            <a:pPr marL="285750" indent="-285750">
              <a:buFont typeface="Symbol"/>
              <a:buChar char="•"/>
            </a:pPr>
            <a:r>
              <a:rPr lang="en-CA" b="0" dirty="0">
                <a:latin typeface="Arial"/>
                <a:cs typeface="Arial"/>
              </a:rPr>
              <a:t>How does stress impact your personal wellbeing, your behaviour, relationships, or performance?</a:t>
            </a:r>
            <a:endParaRPr lang="en-US" dirty="0"/>
          </a:p>
          <a:p>
            <a:endParaRPr lang="en-US"/>
          </a:p>
        </p:txBody>
      </p:sp>
      <p:sp>
        <p:nvSpPr>
          <p:cNvPr id="3" name="Slide Number Placeholder 2">
            <a:extLst>
              <a:ext uri="{FF2B5EF4-FFF2-40B4-BE49-F238E27FC236}">
                <a16:creationId xmlns:a16="http://schemas.microsoft.com/office/drawing/2014/main" id="{E5BB7B6A-BEC3-9650-378F-70D1BF87A6F1}"/>
              </a:ext>
            </a:extLst>
          </p:cNvPr>
          <p:cNvSpPr>
            <a:spLocks noGrp="1"/>
          </p:cNvSpPr>
          <p:nvPr>
            <p:ph type="sldNum" sz="quarter" idx="12"/>
          </p:nvPr>
        </p:nvSpPr>
        <p:spPr/>
        <p:txBody>
          <a:bodyPr/>
          <a:lstStyle/>
          <a:p>
            <a:fld id="{D57F1E4F-1CFF-5643-939E-217C01CDF565}" type="slidenum">
              <a:rPr lang="en-US" dirty="0"/>
              <a:pPr/>
              <a:t>7</a:t>
            </a:fld>
            <a:endParaRPr lang="en-US"/>
          </a:p>
        </p:txBody>
      </p:sp>
      <p:sp>
        <p:nvSpPr>
          <p:cNvPr id="4" name="Title 3">
            <a:extLst>
              <a:ext uri="{FF2B5EF4-FFF2-40B4-BE49-F238E27FC236}">
                <a16:creationId xmlns:a16="http://schemas.microsoft.com/office/drawing/2014/main" id="{0B0F74BB-ABDD-CE71-B85F-045D5A17259C}"/>
              </a:ext>
            </a:extLst>
          </p:cNvPr>
          <p:cNvSpPr>
            <a:spLocks noGrp="1"/>
          </p:cNvSpPr>
          <p:nvPr>
            <p:ph type="title"/>
          </p:nvPr>
        </p:nvSpPr>
        <p:spPr/>
        <p:txBody>
          <a:bodyPr/>
          <a:lstStyle/>
          <a:p>
            <a:r>
              <a:rPr lang="en-US" b="1">
                <a:latin typeface="Karla"/>
              </a:rPr>
              <a:t>Reflection</a:t>
            </a:r>
          </a:p>
        </p:txBody>
      </p:sp>
    </p:spTree>
    <p:extLst>
      <p:ext uri="{BB962C8B-B14F-4D97-AF65-F5344CB8AC3E}">
        <p14:creationId xmlns:p14="http://schemas.microsoft.com/office/powerpoint/2010/main" val="144207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39AE-DF1E-7296-3628-BF83846832BA}"/>
              </a:ext>
            </a:extLst>
          </p:cNvPr>
          <p:cNvSpPr>
            <a:spLocks noGrp="1"/>
          </p:cNvSpPr>
          <p:nvPr>
            <p:ph type="title"/>
          </p:nvPr>
        </p:nvSpPr>
        <p:spPr>
          <a:xfrm>
            <a:off x="1087643" y="2047234"/>
            <a:ext cx="8596668" cy="2763134"/>
          </a:xfrm>
          <a:ln w="12700">
            <a:solidFill>
              <a:srgbClr val="92D050"/>
            </a:solidFill>
          </a:ln>
        </p:spPr>
        <p:txBody>
          <a:bodyPr>
            <a:normAutofit/>
          </a:bodyPr>
          <a:lstStyle/>
          <a:p>
            <a:pPr algn="ctr"/>
            <a:r>
              <a:rPr lang="en-CA" b="1">
                <a:latin typeface="Karla"/>
              </a:rPr>
              <a:t>Professional Quality of Life: Compassion Satisfaction &amp; Compassion Fatigue</a:t>
            </a:r>
            <a:endParaRPr lang="en-US" b="1">
              <a:latin typeface="Karla"/>
            </a:endParaRPr>
          </a:p>
        </p:txBody>
      </p:sp>
      <p:sp>
        <p:nvSpPr>
          <p:cNvPr id="4" name="Slide Number Placeholder 3">
            <a:extLst>
              <a:ext uri="{FF2B5EF4-FFF2-40B4-BE49-F238E27FC236}">
                <a16:creationId xmlns:a16="http://schemas.microsoft.com/office/drawing/2014/main" id="{AD884079-6C6F-E612-99F5-177FB7FE68AC}"/>
              </a:ext>
            </a:extLst>
          </p:cNvPr>
          <p:cNvSpPr>
            <a:spLocks noGrp="1"/>
          </p:cNvSpPr>
          <p:nvPr>
            <p:ph type="sldNum" sz="quarter" idx="12"/>
          </p:nvPr>
        </p:nvSpPr>
        <p:spPr/>
        <p:txBody>
          <a:bodyPr/>
          <a:lstStyle/>
          <a:p>
            <a:fld id="{D57F1E4F-1CFF-5643-939E-217C01CDF565}" type="slidenum">
              <a:rPr lang="en-US" dirty="0"/>
              <a:pPr/>
              <a:t>8</a:t>
            </a:fld>
            <a:endParaRPr lang="en-US"/>
          </a:p>
        </p:txBody>
      </p:sp>
    </p:spTree>
    <p:extLst>
      <p:ext uri="{BB962C8B-B14F-4D97-AF65-F5344CB8AC3E}">
        <p14:creationId xmlns:p14="http://schemas.microsoft.com/office/powerpoint/2010/main" val="370908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A4FC6B01-CE56-6DDB-684E-F7A5BC88F8EE}"/>
              </a:ext>
            </a:extLst>
          </p:cNvPr>
          <p:cNvPicPr>
            <a:picLocks noGrp="1" noChangeAspect="1"/>
          </p:cNvPicPr>
          <p:nvPr>
            <p:ph idx="1"/>
          </p:nvPr>
        </p:nvPicPr>
        <p:blipFill>
          <a:blip r:embed="rId3"/>
          <a:stretch>
            <a:fillRect/>
          </a:stretch>
        </p:blipFill>
        <p:spPr>
          <a:xfrm>
            <a:off x="2530185" y="244358"/>
            <a:ext cx="6704181" cy="6510744"/>
          </a:xfrm>
        </p:spPr>
      </p:pic>
      <p:sp>
        <p:nvSpPr>
          <p:cNvPr id="3" name="Slide Number Placeholder 2">
            <a:extLst>
              <a:ext uri="{FF2B5EF4-FFF2-40B4-BE49-F238E27FC236}">
                <a16:creationId xmlns:a16="http://schemas.microsoft.com/office/drawing/2014/main" id="{C2A45A39-7CB2-A0E5-C96D-184021E415E0}"/>
              </a:ext>
            </a:extLst>
          </p:cNvPr>
          <p:cNvSpPr>
            <a:spLocks noGrp="1"/>
          </p:cNvSpPr>
          <p:nvPr>
            <p:ph type="sldNum" sz="quarter" idx="12"/>
          </p:nvPr>
        </p:nvSpPr>
        <p:spPr/>
        <p:txBody>
          <a:bodyPr/>
          <a:lstStyle/>
          <a:p>
            <a:fld id="{D57F1E4F-1CFF-5643-939E-217C01CDF565}" type="slidenum">
              <a:rPr lang="en-US" dirty="0"/>
              <a:pPr/>
              <a:t>9</a:t>
            </a:fld>
            <a:endParaRPr lang="en-US"/>
          </a:p>
        </p:txBody>
      </p:sp>
    </p:spTree>
    <p:extLst>
      <p:ext uri="{BB962C8B-B14F-4D97-AF65-F5344CB8AC3E}">
        <p14:creationId xmlns:p14="http://schemas.microsoft.com/office/powerpoint/2010/main" val="3488601943"/>
      </p:ext>
    </p:extLst>
  </p:cSld>
  <p:clrMapOvr>
    <a:masterClrMapping/>
  </p:clrMapOvr>
</p:sld>
</file>

<file path=ppt/theme/theme1.xml><?xml version="1.0" encoding="utf-8"?>
<a:theme xmlns:a="http://schemas.openxmlformats.org/drawingml/2006/main" name="Facet">
  <a:themeElements>
    <a:clrScheme name="VHS Colour Scheme">
      <a:dk1>
        <a:srgbClr val="242424"/>
      </a:dk1>
      <a:lt1>
        <a:srgbClr val="FFFFFF"/>
      </a:lt1>
      <a:dk2>
        <a:srgbClr val="404040"/>
      </a:dk2>
      <a:lt2>
        <a:srgbClr val="EBEBEB"/>
      </a:lt2>
      <a:accent1>
        <a:srgbClr val="90C226"/>
      </a:accent1>
      <a:accent2>
        <a:srgbClr val="54A021"/>
      </a:accent2>
      <a:accent3>
        <a:srgbClr val="047EB3"/>
      </a:accent3>
      <a:accent4>
        <a:srgbClr val="FB9240"/>
      </a:accent4>
      <a:accent5>
        <a:srgbClr val="EE5F9D"/>
      </a:accent5>
      <a:accent6>
        <a:srgbClr val="6D6D6D"/>
      </a:accent6>
      <a:hlink>
        <a:srgbClr val="AFD13C"/>
      </a:hlink>
      <a:folHlink>
        <a:srgbClr val="AFD18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VHS Theme" id="{0F2DFE09-B5FF-49F1-BC26-FE2424813C59}" vid="{19414BEB-AF8E-44A5-8608-C3C7CCA9DD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7559723-6e41-45f5-8b4c-5bdb1a55c552" xsi:nil="true"/>
    <lcf76f155ced4ddcb4097134ff3c332f xmlns="e7ad6177-318f-4a85-b389-93b077fa83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54FB89FD09B247A7E80620AA6007E6" ma:contentTypeVersion="19" ma:contentTypeDescription="Create a new document." ma:contentTypeScope="" ma:versionID="714804187880630eb61ab7f7c8cb22ff">
  <xsd:schema xmlns:xsd="http://www.w3.org/2001/XMLSchema" xmlns:xs="http://www.w3.org/2001/XMLSchema" xmlns:p="http://schemas.microsoft.com/office/2006/metadata/properties" xmlns:ns2="e7ad6177-318f-4a85-b389-93b077fa834f" xmlns:ns3="c7559723-6e41-45f5-8b4c-5bdb1a55c552" targetNamespace="http://schemas.microsoft.com/office/2006/metadata/properties" ma:root="true" ma:fieldsID="243636a4b73150c1c9488a6baf11cdef" ns2:_="" ns3:_="">
    <xsd:import namespace="e7ad6177-318f-4a85-b389-93b077fa834f"/>
    <xsd:import namespace="c7559723-6e41-45f5-8b4c-5bdb1a55c5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d6177-318f-4a85-b389-93b077fa8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5ad4af-068d-43ce-9beb-9e51dfbea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559723-6e41-45f5-8b4c-5bdb1a55c55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6556c8-6cf3-4b97-9dbd-6498ce082da5}" ma:internalName="TaxCatchAll" ma:showField="CatchAllData" ma:web="c7559723-6e41-45f5-8b4c-5bdb1a55c5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40FFEE-3C68-4FDA-8E11-3F96578FE8EB}">
  <ds:schemaRefs>
    <ds:schemaRef ds:uri="http://schemas.microsoft.com/sharepoint/v3/contenttype/forms"/>
  </ds:schemaRefs>
</ds:datastoreItem>
</file>

<file path=customXml/itemProps2.xml><?xml version="1.0" encoding="utf-8"?>
<ds:datastoreItem xmlns:ds="http://schemas.openxmlformats.org/officeDocument/2006/customXml" ds:itemID="{F7B119D4-4E30-4924-B0B2-A269565E2E00}">
  <ds:schemaRefs>
    <ds:schemaRef ds:uri="c7559723-6e41-45f5-8b4c-5bdb1a55c552"/>
    <ds:schemaRef ds:uri="e7ad6177-318f-4a85-b389-93b077fa834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132C3A7-89CC-4EA4-A9A6-8B324AFFF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d6177-318f-4a85-b389-93b077fa834f"/>
    <ds:schemaRef ds:uri="c7559723-6e41-45f5-8b4c-5bdb1a55c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6481</Words>
  <Application>Microsoft Office PowerPoint</Application>
  <PresentationFormat>Widescreen</PresentationFormat>
  <Paragraphs>351</Paragraphs>
  <Slides>26</Slides>
  <Notes>26</Notes>
  <HiddenSlides>0</HiddenSlides>
  <MMClips>2</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Facet</vt:lpstr>
      <vt:lpstr>Caring for Yourself &amp; Others: Preventing Compassion Fatigue &amp; Burnout in the Animal Services Sector</vt:lpstr>
      <vt:lpstr>Land Honouring</vt:lpstr>
      <vt:lpstr>Learning Objectives</vt:lpstr>
      <vt:lpstr>What do you hope to learn today?</vt:lpstr>
      <vt:lpstr>Key Terms</vt:lpstr>
      <vt:lpstr>How is this related to a trauma-informed, culturally safe approach?  Why is this beneficial for both workers and people accessing services?</vt:lpstr>
      <vt:lpstr>Reflection</vt:lpstr>
      <vt:lpstr>Professional Quality of Life: Compassion Satisfaction &amp; Compassion Fatigue</vt:lpstr>
      <vt:lpstr>PowerPoint Presentation</vt:lpstr>
      <vt:lpstr>Researcher: “…Is there anything in place right now, any policies or anything in place right now? So if someone was feeling burnt out or having compassion fatigue and they dealt with something particularly difficult at work. Are they able to take a mental health day or…does any direction about that come from leadership? Or is that a place that has room for improvement?”  Participant: “Yeah, there's definitely room for improvement for sure. Not to my knowledge. I don’t think we could just take a mental health day or a lieu day, I think we would have to take a sick day and whether or not we disclosed what it was about obviously is up to us...and I wouldn’t really say leadership really makes that obvious or makes it known or really provides other alternatives, maybe because they’re also still trying to figure it out. I’m not quite sure.”</vt:lpstr>
      <vt:lpstr>“I think it’s important to talk about... I think we hide how bad our mental health is in the organization.”</vt:lpstr>
      <vt:lpstr>Experiences of Vicarious Trauma, Burnout, &amp; Compassion Fatigue</vt:lpstr>
      <vt:lpstr>How Animal Services Workers Have Been Impacted</vt:lpstr>
      <vt:lpstr>Experiences of Burnout in the Animal Services Sector</vt:lpstr>
      <vt:lpstr>Signs, Risk Factors, &amp; Protective Factors</vt:lpstr>
      <vt:lpstr>PowerPoint Presentation</vt:lpstr>
      <vt:lpstr>Self-Care</vt:lpstr>
      <vt:lpstr>PowerPoint Presentation</vt:lpstr>
      <vt:lpstr>Break Time!</vt:lpstr>
      <vt:lpstr>Connection &amp; Low-Impact Debriefing</vt:lpstr>
      <vt:lpstr>Activity: Debriefing</vt:lpstr>
      <vt:lpstr>Focused Empathy</vt:lpstr>
      <vt:lpstr>Safety Plans &amp; the Stress Response Cycle</vt:lpstr>
      <vt:lpstr>Activity: Creating a Safety Plan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Sareeta Lopez</cp:lastModifiedBy>
  <cp:revision>489</cp:revision>
  <dcterms:created xsi:type="dcterms:W3CDTF">2022-06-07T21:56:01Z</dcterms:created>
  <dcterms:modified xsi:type="dcterms:W3CDTF">2024-04-09T21:35:19Z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0x0101004E54FB89FD09B247A7E80620AA6007E6</vt:lpwstr>
  </property>
  <property fmtid="{D5CDD505-2E9C-101B-9397-08002B2CF9AE}" pid="3" name="MediaServiceImageTags">
    <vt:lpwstr/>
  </property>
</Properties>
</file>